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c2a50765f10f44ee" /><Relationship Type="http://schemas.openxmlformats.org/officeDocument/2006/relationships/extended-properties" Target="/docProps/app.xml" Id="R8d1c234a6da242da" /><Relationship Type="http://schemas.openxmlformats.org/officeDocument/2006/relationships/officeDocument" Target="/ppt/presentation.xml" Id="R3a93a5be8d59428c" /></Relationships>
</file>

<file path=ppt/presentation.xml><?xml version="1.0" encoding="utf-8"?>
<p:presentation xmlns:p="http://schemas.openxmlformats.org/presentationml/2006/main">
  <p:sldMasterIdLst>
    <p:sldMasterId xmlns:r="http://schemas.openxmlformats.org/officeDocument/2006/relationships" id="2147483648" r:id="R167a6a984793433e"/>
  </p:sldMasterIdLst>
  <p:notesMasterIdLst>
    <p:notesMasterId xmlns:r="http://schemas.openxmlformats.org/officeDocument/2006/relationships" r:id="Ra8d4c9a4d66b4bfb"/>
  </p:notesMasterIdLst>
  <p:sldIdLst>
    <p:sldId xmlns:r="http://schemas.openxmlformats.org/officeDocument/2006/relationships" id="256" r:id="Rfba30dd0c9ed4531"/>
    <p:sldId xmlns:r="http://schemas.openxmlformats.org/officeDocument/2006/relationships" id="257" r:id="R02ea42466c1b439f"/>
    <p:sldId xmlns:r="http://schemas.openxmlformats.org/officeDocument/2006/relationships" id="258" r:id="R5e0735218e7746ae"/>
    <p:sldId xmlns:r="http://schemas.openxmlformats.org/officeDocument/2006/relationships" id="259" r:id="R1b81f14f8461458f"/>
    <p:sldId xmlns:r="http://schemas.openxmlformats.org/officeDocument/2006/relationships" id="260" r:id="R65b7acb4abcb4b94"/>
    <p:sldId xmlns:r="http://schemas.openxmlformats.org/officeDocument/2006/relationships" id="261" r:id="Rd6cb882362f044d2"/>
    <p:sldId xmlns:r="http://schemas.openxmlformats.org/officeDocument/2006/relationships" id="262" r:id="Rd8a7595c28f746d8"/>
    <p:sldId xmlns:r="http://schemas.openxmlformats.org/officeDocument/2006/relationships" id="263" r:id="R3933cbb2c9324ceb"/>
    <p:sldId xmlns:r="http://schemas.openxmlformats.org/officeDocument/2006/relationships" id="264" r:id="R2ac1788b366b4970"/>
    <p:sldId xmlns:r="http://schemas.openxmlformats.org/officeDocument/2006/relationships" id="265" r:id="R682d7fa115ed402a"/>
    <p:sldId xmlns:r="http://schemas.openxmlformats.org/officeDocument/2006/relationships" id="266" r:id="Rb270138821cc4624"/>
    <p:sldId xmlns:r="http://schemas.openxmlformats.org/officeDocument/2006/relationships" id="267" r:id="R93ce8324649b4d35"/>
    <p:sldId xmlns:r="http://schemas.openxmlformats.org/officeDocument/2006/relationships" id="268" r:id="R9641f5c688af4deb"/>
    <p:sldId xmlns:r="http://schemas.openxmlformats.org/officeDocument/2006/relationships" id="269" r:id="R8dcb4f8bc778474a"/>
    <p:sldId xmlns:r="http://schemas.openxmlformats.org/officeDocument/2006/relationships" id="270" r:id="Rd49204de1cbc46b3"/>
    <p:sldId xmlns:r="http://schemas.openxmlformats.org/officeDocument/2006/relationships" id="271" r:id="R2c9765232fde4745"/>
    <p:sldId xmlns:r="http://schemas.openxmlformats.org/officeDocument/2006/relationships" id="272" r:id="Redb8efd508484810"/>
    <p:sldId xmlns:r="http://schemas.openxmlformats.org/officeDocument/2006/relationships" id="273" r:id="Rdd0849c81c5d4518"/>
  </p:sldIdLst>
  <p:sldSz cx="12192000" cy="6858000"/>
  <p:notesSz cx="6858000" cy="9144000"/>
  <p:defaultTextStyle>
    <a:defPPr xmlns:a="http://schemas.openxmlformats.org/drawingml/2006/main">
      <a:buNone/>
    </a:defPPr>
    <a:lvl1pPr xmlns:a="http://schemas.openxmlformats.org/drawingml/2006/main" algn="l" defTabSz="457200">
      <a:spcBef>
        <a:spcPct val="0"/>
      </a:spcBef>
      <a:spcAft>
        <a:spcPct val="0"/>
      </a:spcAft>
      <a:buNone/>
      <a:defRPr kern="1200">
        <a:solidFill>
          <a:schemeClr val="tx1"/>
        </a:solidFill>
        <a:latin typeface="Calibri"/>
        <a:ea typeface="Calibri"/>
        <a:cs typeface="Calibri"/>
      </a:defRPr>
    </a:lvl1pPr>
    <a:lvl2pPr xmlns:a="http://schemas.openxmlformats.org/drawingml/2006/main" marL="457200" algn="l" defTabSz="457200">
      <a:spcBef>
        <a:spcPct val="0"/>
      </a:spcBef>
      <a:spcAft>
        <a:spcPct val="0"/>
      </a:spcAft>
      <a:buNone/>
      <a:defRPr kern="1200">
        <a:solidFill>
          <a:schemeClr val="tx1"/>
        </a:solidFill>
        <a:latin typeface="Calibri"/>
        <a:ea typeface="Calibri"/>
        <a:cs typeface="Calibri"/>
      </a:defRPr>
    </a:lvl2pPr>
    <a:lvl3pPr xmlns:a="http://schemas.openxmlformats.org/drawingml/2006/main" marL="914400" algn="l" defTabSz="457200">
      <a:spcBef>
        <a:spcPct val="0"/>
      </a:spcBef>
      <a:spcAft>
        <a:spcPct val="0"/>
      </a:spcAft>
      <a:buNone/>
      <a:defRPr kern="1200">
        <a:solidFill>
          <a:schemeClr val="tx1"/>
        </a:solidFill>
        <a:latin typeface="Calibri"/>
        <a:ea typeface="Calibri"/>
        <a:cs typeface="Calibri"/>
      </a:defRPr>
    </a:lvl3pPr>
    <a:lvl4pPr xmlns:a="http://schemas.openxmlformats.org/drawingml/2006/main" marL="1371600" algn="l" defTabSz="457200">
      <a:spcBef>
        <a:spcPct val="0"/>
      </a:spcBef>
      <a:spcAft>
        <a:spcPct val="0"/>
      </a:spcAft>
      <a:buNone/>
      <a:defRPr kern="1200">
        <a:solidFill>
          <a:schemeClr val="tx1"/>
        </a:solidFill>
        <a:latin typeface="Calibri"/>
        <a:ea typeface="Calibri"/>
        <a:cs typeface="Calibri"/>
      </a:defRPr>
    </a:lvl4pPr>
    <a:lvl5pPr xmlns:a="http://schemas.openxmlformats.org/drawingml/2006/main" marL="1828800" algn="l" defTabSz="457200">
      <a:spcBef>
        <a:spcPct val="0"/>
      </a:spcBef>
      <a:spcAft>
        <a:spcPct val="0"/>
      </a:spcAft>
      <a:buNone/>
      <a:defRPr kern="1200">
        <a:solidFill>
          <a:schemeClr val="tx1"/>
        </a:solidFill>
        <a:latin typeface="Calibri"/>
        <a:ea typeface="Calibri"/>
        <a:cs typeface="Calibri"/>
      </a:defRPr>
    </a:lvl5pPr>
    <a:lvl6pPr xmlns:a="http://schemas.openxmlformats.org/drawingml/2006/main" marL="2286000" algn="l" defTabSz="914400">
      <a:buNone/>
      <a:defRPr kern="1200">
        <a:solidFill>
          <a:schemeClr val="tx1"/>
        </a:solidFill>
        <a:latin typeface="Calibri"/>
        <a:ea typeface="Calibri"/>
        <a:cs typeface="Calibri"/>
      </a:defRPr>
    </a:lvl6pPr>
    <a:lvl7pPr xmlns:a="http://schemas.openxmlformats.org/drawingml/2006/main" marL="2743200" algn="l" defTabSz="914400">
      <a:buNone/>
      <a:defRPr kern="1200">
        <a:solidFill>
          <a:schemeClr val="tx1"/>
        </a:solidFill>
        <a:latin typeface="Calibri"/>
        <a:ea typeface="Calibri"/>
        <a:cs typeface="Calibri"/>
      </a:defRPr>
    </a:lvl7pPr>
    <a:lvl8pPr xmlns:a="http://schemas.openxmlformats.org/drawingml/2006/main" marL="3200400" algn="l" defTabSz="914400">
      <a:buNone/>
      <a:defRPr kern="1200">
        <a:solidFill>
          <a:schemeClr val="tx1"/>
        </a:solidFill>
        <a:latin typeface="Calibri"/>
        <a:ea typeface="Calibri"/>
        <a:cs typeface="Calibri"/>
      </a:defRPr>
    </a:lvl8pPr>
    <a:lvl9pPr xmlns:a="http://schemas.openxmlformats.org/drawingml/2006/main" marL="3657600" algn="l" defTabSz="914400">
      <a:buNone/>
      <a:defRPr kern="1200">
        <a:solidFill>
          <a:schemeClr val="tx1"/>
        </a:solidFill>
        <a:latin typeface="Calibri"/>
        <a:ea typeface="Calibri"/>
        <a:cs typeface="Calibri"/>
      </a:defRPr>
    </a:lvl9pPr>
  </p:defaultTextStyle>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p:slideViewPr>
    <p:cSldViewPr snapToGrid="0" showGuides="0">
      <p:cViewPr>
        <p:scale>
          <a:sx xmlns:a="http://schemas.openxmlformats.org/drawingml/2006/main" n="1" d="1"/>
          <a:sy xmlns:a="http://schemas.openxmlformats.org/drawingml/2006/main" n="1" d="1"/>
        </p:scale>
        <p:origin x="0" y="0"/>
      </p:cViewPr>
      <p:guideLst/>
    </p:cSldViewPr>
  </p:slideViewPr>
  <p:gridSpacing cx="76200" cy="76200"/>
</p:viewPr>
</file>

<file path=ppt/_rels/presentation.xml.rels>&#65279;<?xml version="1.0" encoding="utf-8"?><Relationships xmlns="http://schemas.openxmlformats.org/package/2006/relationships"><Relationship Type="http://schemas.openxmlformats.org/officeDocument/2006/relationships/theme" Target="/ppt/theme/theme1.xml" Id="R9817a95f1109456e" /><Relationship Type="http://schemas.openxmlformats.org/officeDocument/2006/relationships/slideMaster" Target="/ppt/slideMasters/slideMaster1.xml" Id="R167a6a984793433e" /><Relationship Type="http://schemas.openxmlformats.org/officeDocument/2006/relationships/notesMaster" Target="/ppt/notesMasters/notesMaster1.xml" Id="Ra8d4c9a4d66b4bfb" /><Relationship Type="http://schemas.openxmlformats.org/officeDocument/2006/relationships/presProps" Target="/ppt/presProps.xml" Id="Ra53fae660bf041e6" /><Relationship Type="http://schemas.openxmlformats.org/officeDocument/2006/relationships/viewProps" Target="/ppt/viewProps.xml" Id="R623506250e304d64" /><Relationship Type="http://schemas.openxmlformats.org/officeDocument/2006/relationships/tableStyles" Target="/ppt/tableStyles.xml" Id="R823786adbed8450b" /><Relationship Type="http://schemas.openxmlformats.org/officeDocument/2006/relationships/slide" Target="/ppt/slides/slide1.xml" Id="Rfba30dd0c9ed4531" /><Relationship Type="http://schemas.openxmlformats.org/officeDocument/2006/relationships/slide" Target="/ppt/slides/slide2.xml" Id="R02ea42466c1b439f" /><Relationship Type="http://schemas.openxmlformats.org/officeDocument/2006/relationships/slide" Target="/ppt/slides/slide3.xml" Id="R5e0735218e7746ae" /><Relationship Type="http://schemas.openxmlformats.org/officeDocument/2006/relationships/slide" Target="/ppt/slides/slide4.xml" Id="R1b81f14f8461458f" /><Relationship Type="http://schemas.openxmlformats.org/officeDocument/2006/relationships/slide" Target="/ppt/slides/slide5.xml" Id="R65b7acb4abcb4b94" /><Relationship Type="http://schemas.openxmlformats.org/officeDocument/2006/relationships/slide" Target="/ppt/slides/slide6.xml" Id="Rd6cb882362f044d2" /><Relationship Type="http://schemas.openxmlformats.org/officeDocument/2006/relationships/slide" Target="/ppt/slides/slide7.xml" Id="Rd8a7595c28f746d8" /><Relationship Type="http://schemas.openxmlformats.org/officeDocument/2006/relationships/slide" Target="/ppt/slides/slide8.xml" Id="R3933cbb2c9324ceb" /><Relationship Type="http://schemas.openxmlformats.org/officeDocument/2006/relationships/slide" Target="/ppt/slides/slide9.xml" Id="R2ac1788b366b4970" /><Relationship Type="http://schemas.openxmlformats.org/officeDocument/2006/relationships/slide" Target="/ppt/slides/slide10.xml" Id="R682d7fa115ed402a" /><Relationship Type="http://schemas.openxmlformats.org/officeDocument/2006/relationships/slide" Target="/ppt/slides/slide11.xml" Id="Rb270138821cc4624" /><Relationship Type="http://schemas.openxmlformats.org/officeDocument/2006/relationships/slide" Target="/ppt/slides/slide12.xml" Id="R93ce8324649b4d35" /><Relationship Type="http://schemas.openxmlformats.org/officeDocument/2006/relationships/slide" Target="/ppt/slides/slide13.xml" Id="R9641f5c688af4deb" /><Relationship Type="http://schemas.openxmlformats.org/officeDocument/2006/relationships/slide" Target="/ppt/slides/slide14.xml" Id="R8dcb4f8bc778474a" /><Relationship Type="http://schemas.openxmlformats.org/officeDocument/2006/relationships/slide" Target="/ppt/slides/slide15.xml" Id="Rd49204de1cbc46b3" /><Relationship Type="http://schemas.openxmlformats.org/officeDocument/2006/relationships/slide" Target="/ppt/slides/slide16.xml" Id="R2c9765232fde4745" /><Relationship Type="http://schemas.openxmlformats.org/officeDocument/2006/relationships/slide" Target="/ppt/slides/slide17.xml" Id="Redb8efd508484810" /><Relationship Type="http://schemas.openxmlformats.org/officeDocument/2006/relationships/slide" Target="/ppt/slides/slide18.xml" Id="Rdd0849c81c5d4518"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9b6c850cbb4483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Facet">
  <a:themeElements>
    <a:clrScheme name="Rutgers">
      <a:dk1>
        <a:srgbClr val="000000"/>
      </a:dk1>
      <a:lt1>
        <a:srgbClr val="FFFFFF"/>
      </a:lt1>
      <a:dk2>
        <a:srgbClr val="2C3C43"/>
      </a:dk2>
      <a:lt2>
        <a:srgbClr val="EBEBEB"/>
      </a:lt2>
      <a:accent1>
        <a:srgbClr val="000000"/>
      </a:accent1>
      <a:accent2>
        <a:srgbClr val="CC0033"/>
      </a:accent2>
      <a:accent3>
        <a:srgbClr val="E6B91E"/>
      </a:accent3>
      <a:accent4>
        <a:srgbClr val="007FAC"/>
      </a:accent4>
      <a:accent5>
        <a:srgbClr val="C42F1A"/>
      </a:accent5>
      <a:accent6>
        <a:srgbClr val="00616D"/>
      </a:accent6>
      <a:hlink>
        <a:srgbClr val="EBB600"/>
      </a:hlink>
      <a:folHlink>
        <a:srgbClr val="007FAC"/>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Rutgers">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0908ddf023364848" /><Relationship Type="http://schemas.openxmlformats.org/officeDocument/2006/relationships/notesMaster" Target="/ppt/notesMasters/notesMaster1.xml" Id="R9994d81349f248d0" /></Relationships>
</file>

<file path=ppt/notesSlides/_rels/notesSlide2.xml.rels>&#65279;<?xml version="1.0" encoding="utf-8"?><Relationships xmlns="http://schemas.openxmlformats.org/package/2006/relationships"><Relationship Type="http://schemas.openxmlformats.org/officeDocument/2006/relationships/slide" Target="/ppt/slides/slide2.xml" Id="R1c9026af53e0439d" /><Relationship Type="http://schemas.openxmlformats.org/officeDocument/2006/relationships/notesMaster" Target="/ppt/notesMasters/notesMaster1.xml" Id="Re4e7943050d440cd" /></Relationships>
</file>

<file path=ppt/notesSlides/_rels/notesSlide3.xml.rels>&#65279;<?xml version="1.0" encoding="utf-8"?><Relationships xmlns="http://schemas.openxmlformats.org/package/2006/relationships"><Relationship Type="http://schemas.openxmlformats.org/officeDocument/2006/relationships/slide" Target="/ppt/slides/slide3.xml" Id="R6c820ef731e74196" /><Relationship Type="http://schemas.openxmlformats.org/officeDocument/2006/relationships/notesMaster" Target="/ppt/notesMasters/notesMaster1.xml" Id="R0337a88343e3454d" /></Relationships>
</file>

<file path=ppt/notesSlides/_rels/notesSlide4.xml.rels>&#65279;<?xml version="1.0" encoding="utf-8"?><Relationships xmlns="http://schemas.openxmlformats.org/package/2006/relationships"><Relationship Type="http://schemas.openxmlformats.org/officeDocument/2006/relationships/slide" Target="/ppt/slides/slide4.xml" Id="R57ba98cf51954332" /><Relationship Type="http://schemas.openxmlformats.org/officeDocument/2006/relationships/notesMaster" Target="/ppt/notesMasters/notesMaster1.xml" Id="R7c1956a6768b4675" /></Relationships>
</file>

<file path=ppt/notesSlides/_rels/notesSlide5.xml.rels>&#65279;<?xml version="1.0" encoding="utf-8"?><Relationships xmlns="http://schemas.openxmlformats.org/package/2006/relationships"><Relationship Type="http://schemas.openxmlformats.org/officeDocument/2006/relationships/slide" Target="/ppt/slides/slide5.xml" Id="Rcd58002e968f4401" /><Relationship Type="http://schemas.openxmlformats.org/officeDocument/2006/relationships/notesMaster" Target="/ppt/notesMasters/notesMaster1.xml" Id="R41d893d8d9f04c9a" /></Relationships>
</file>

<file path=ppt/notesSlides/_rels/notesSlide6.xml.rels>&#65279;<?xml version="1.0" encoding="utf-8"?><Relationships xmlns="http://schemas.openxmlformats.org/package/2006/relationships"><Relationship Type="http://schemas.openxmlformats.org/officeDocument/2006/relationships/slide" Target="/ppt/slides/slide6.xml" Id="R5146fdc9aead4403" /><Relationship Type="http://schemas.openxmlformats.org/officeDocument/2006/relationships/notesMaster" Target="/ppt/notesMasters/notesMaster1.xml" Id="R490dd7e041894ce7" /></Relationships>
</file>

<file path=ppt/notesSlides/_rels/notesSlide7.xml.rels>&#65279;<?xml version="1.0" encoding="utf-8"?><Relationships xmlns="http://schemas.openxmlformats.org/package/2006/relationships"><Relationship Type="http://schemas.openxmlformats.org/officeDocument/2006/relationships/slide" Target="/ppt/slides/slide7.xml" Id="R46f875af04c041b2" /><Relationship Type="http://schemas.openxmlformats.org/officeDocument/2006/relationships/notesMaster" Target="/ppt/notesMasters/notesMaster1.xml" Id="Rffb6c4ec53c54466" /></Relationships>
</file>

<file path=ppt/notesSlides/_rels/notesSlide8.xml.rels>&#65279;<?xml version="1.0" encoding="utf-8"?><Relationships xmlns="http://schemas.openxmlformats.org/package/2006/relationships"><Relationship Type="http://schemas.openxmlformats.org/officeDocument/2006/relationships/slide" Target="/ppt/slides/slide8.xml" Id="Rf5c02c3224db47ad" /><Relationship Type="http://schemas.openxmlformats.org/officeDocument/2006/relationships/notesMaster" Target="/ppt/notesMasters/notesMaster1.xml" Id="R80c9e1ce749b4b97" /></Relationships>
</file>

<file path=ppt/notesSlides/_rels/notesSlide9.xml.rels>&#65279;<?xml version="1.0" encoding="utf-8"?><Relationships xmlns="http://schemas.openxmlformats.org/package/2006/relationships"><Relationship Type="http://schemas.openxmlformats.org/officeDocument/2006/relationships/slide" Target="/ppt/slides/slide9.xml" Id="Rc70c02c0626849e8" /><Relationship Type="http://schemas.openxmlformats.org/officeDocument/2006/relationships/notesMaster" Target="/ppt/notesMasters/notesMaster1.xml" Id="Ra283a63d18ee4b6b"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cf1a980c6b344d17" /><Relationship Type="http://schemas.openxmlformats.org/officeDocument/2006/relationships/notesMaster" Target="/ppt/notesMasters/notesMaster1.xml" Id="R38326f78d2a749b8"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9062b608bedd4ab2" /><Relationship Type="http://schemas.openxmlformats.org/officeDocument/2006/relationships/notesMaster" Target="/ppt/notesMasters/notesMaster1.xml" Id="Ref4c78e1489645eb"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638b3c5464e64570" /><Relationship Type="http://schemas.openxmlformats.org/officeDocument/2006/relationships/notesMaster" Target="/ppt/notesMasters/notesMaster1.xml" Id="R0e620b0eb2db46c0"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94b15454dad34cae" /><Relationship Type="http://schemas.openxmlformats.org/officeDocument/2006/relationships/notesMaster" Target="/ppt/notesMasters/notesMaster1.xml" Id="Raac8cd3b2d754efd"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ea034f735ea249f2" /><Relationship Type="http://schemas.openxmlformats.org/officeDocument/2006/relationships/notesMaster" Target="/ppt/notesMasters/notesMaster1.xml" Id="Rfda62b1f40164388"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5fafb18b84684418" /><Relationship Type="http://schemas.openxmlformats.org/officeDocument/2006/relationships/notesMaster" Target="/ppt/notesMasters/notesMaster1.xml" Id="Rf6bf568798404515"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2db9e2d71db94d20" /><Relationship Type="http://schemas.openxmlformats.org/officeDocument/2006/relationships/notesMaster" Target="/ppt/notesMasters/notesMaster1.xml" Id="R56d5566776ae475a"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6ab77a004cb04f03" /><Relationship Type="http://schemas.openxmlformats.org/officeDocument/2006/relationships/notesMaster" Target="/ppt/notesMasters/notesMaster1.xml" Id="Rd053b27c36a24af4"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b7c3b2446e9a496f" /><Relationship Type="http://schemas.openxmlformats.org/officeDocument/2006/relationships/notesMaster" Target="/ppt/notesMasters/notesMaster1.xml" Id="R32819f7b8803405a"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Practice Interviews Using STAR</a:t>
            </a:r>
          </a:p>
          <a:p xmlns:a="http://schemas.openxmlformats.org/drawingml/2006/main">
            <a:r>
              <a:t>SLIDE 1 OF 18</a:t>
            </a:r>
            <a:endParaRPr/>
          </a:p>
          <a:p xmlns:a="http://schemas.openxmlformats.org/drawingml/2006/main">
            <a:r>
              <a:t/>
            </a:r>
          </a:p>
          <a:p xmlns:a="http://schemas.openxmlformats.org/drawingml/2006/main">
            <a:r>
              <a:t>FACILITATOR GUIDE</a:t>
            </a:r>
          </a:p>
          <a:p xmlns:a="http://schemas.openxmlformats.org/drawingml/2006/main">
            <a:r>
              <a:t>Learning objectives</a:t>
            </a:r>
          </a:p>
          <a:p xmlns:a="http://schemas.openxmlformats.org/drawingml/2006/main">
            <a:r>
              <a:t>Identify a requirement and select relevant evidence.</a:t>
            </a:r>
          </a:p>
          <a:p xmlns:a="http://schemas.openxmlformats.org/drawingml/2006/main">
            <a:r>
              <a:t>Distinguish Situation, Task, Action, and Result.</a:t>
            </a:r>
          </a:p>
          <a:p xmlns:a="http://schemas.openxmlformats.org/drawingml/2006/main">
            <a:r>
              <a:t>Deliver and revise a 60–90 second response with a clear personal contribution.</a:t>
            </a:r>
          </a:p>
          <a:p xmlns:a="http://schemas.openxmlformats.org/drawingml/2006/main">
            <a:r>
              <a:t>Prepare questions and an alternative next-step strategy.</a:t>
            </a:r>
          </a:p>
          <a:p xmlns:a="http://schemas.openxmlformats.org/drawingml/2006/main">
            <a:r>
              <a:t/>
            </a:r>
          </a:p>
          <a:p xmlns:a="http://schemas.openxmlformats.org/drawingml/2006/main">
            <a:r>
              <a:t>Preparation and materials</a:t>
            </a:r>
          </a:p>
          <a:p xmlns:a="http://schemas.openxmlformats.org/drawingml/2006/main">
            <a:r>
              <a:t>Read this guide and the linked resources before teaching. Rehearse the worked example. Print the Student planner and make the key terms and feedback checklist available. Prepare a timer, writing space, and A/B/C/D response method. Slides and paid tools are not required. Keep the instructor answer key separate from student materials.</a:t>
            </a:r>
          </a:p>
          <a:p xmlns:a="http://schemas.openxmlformats.org/drawingml/2006/main">
            <a:r>
              <a:t/>
            </a:r>
          </a:p>
          <a:p xmlns:a="http://schemas.openxmlformats.org/drawingml/2006/main">
            <a:r>
              <a:t>Background for a first time facilitator</a:t>
            </a:r>
          </a:p>
          <a:p xmlns:a="http://schemas.openxmlformats.org/drawingml/2006/main">
            <a:r>
              <a:t>Read these terms before class. Introduce them with a short example rather than assuming students know the vocabulary. The teaching suggestions and fictional cases are instructional adaptations, not records of actual outcomes.</a:t>
            </a:r>
          </a:p>
          <a:p xmlns:a="http://schemas.openxmlformats.org/drawingml/2006/main">
            <a:r>
              <a:t/>
            </a:r>
          </a:p>
          <a:p xmlns:a="http://schemas.openxmlformats.org/drawingml/2006/main">
            <a:r>
              <a:t>SOURCE GUIDE</a:t>
            </a:r>
          </a:p>
          <a:p xmlns:a="http://schemas.openxmlformats.org/drawingml/2006/main">
            <a:r>
              <a:t>/Users/wj85/.codex/outputs/career-readiness-lessons/complete-library/12-interviewing-facilitator-guide.docx</a:t>
            </a:r>
          </a:p>
          <a:p xmlns:a="http://schemas.openxmlformats.org/drawingml/2006/main">
            <a:r>
              <a:t/>
            </a:r>
          </a:p>
          <a:p xmlns:a="http://schemas.openxmlformats.org/drawingml/2006/main">
            <a:r>
              <a:t>SOURCES</a:t>
            </a:r>
          </a:p>
          <a:p xmlns:a="http://schemas.openxmlformats.org/drawingml/2006/main">
            <a:r>
              <a:t>https://careers.rutgers.edu/news/are-you-ready-behavioral-interview</a:t>
            </a:r>
          </a:p>
          <a:p xmlns:a="http://schemas.openxmlformats.org/drawingml/2006/main">
            <a:r>
              <a:t>https://cdn.careers.newark.rutgers.edu/wp-content/uploads/sites/90/2022/07/STAR-Method.pdf</a:t>
            </a:r>
          </a:p>
          <a:p xmlns:a="http://schemas.openxmlformats.org/drawingml/2006/main">
            <a:r>
              <a:t>https://careers.rutgers.edu/students-and-alumni/onlinetools</a:t>
            </a:r>
          </a:p>
          <a:p xmlns:a="http://schemas.openxmlformats.org/drawingml/2006/main">
            <a:r>
              <a:t/>
            </a:r>
          </a:p>
          <a:p xmlns:a="http://schemas.openxmlformats.org/drawingml/2006/main">
            <a:r>
              <a:t>PHOTO</a:t>
            </a:r>
          </a:p>
          <a:p xmlns:a="http://schemas.openxmlformats.org/drawingml/2006/main">
            <a:r>
              <a:t>/Users/wj85/Desktop/Dropbox/Rutgers Work/Marketing &amp; Communications/Marketing Items/Photos/2017-2018 Acamdemic Year/Fall 2017/100917_Mock Interview Clinic/DSC04421.JPG</a:t>
            </a:r>
          </a:p>
          <a:p xmlns:a="http://schemas.openxmlformats.org/drawingml/2006/main">
            <a:r>
              <a:t>Photograph is illustrative. People shown are not the fictional case participants.</a:t>
            </a:r>
          </a:p>
          <a:p xmlns:a="http://schemas.openxmlformats.org/drawingml/2006/main">
            <a:r>
              <a:t/>
            </a:r>
          </a:p>
          <a:p xmlns:a="http://schemas.openxmlformats.org/drawingml/2006/main">
            <a:r>
              <a:t>DELIVERY</a:t>
            </a:r>
          </a:p>
          <a:p xmlns:a="http://schemas.openxmlformats.org/drawingml/2006/main">
            <a:r>
              <a:t>Move directly to the opening student activity after a brief welcome. Full instructions, worksheets, and accessibility alternatives are in the matching facilitator guide. This deck uses CES branding only.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Practice Interviews Using STAR</a:t>
            </a:r>
          </a:p>
          <a:p xmlns:a="http://schemas.openxmlformats.org/drawingml/2006/main">
            <a:r>
              <a:t>SLIDE 2 OF 18</a:t>
            </a:r>
            <a:endParaRPr/>
          </a:p>
          <a:p xmlns:a="http://schemas.openxmlformats.org/drawingml/2006/main">
            <a:r>
              <a:t>SESSION TIMING: 0–5 minutes</a:t>
            </a:r>
          </a:p>
          <a:p xmlns:a="http://schemas.openxmlformats.org/drawingml/2006/main">
            <a:r>
              <a:t/>
            </a:r>
          </a:p>
          <a:p xmlns:a="http://schemas.openxmlformats.org/drawingml/2006/main">
            <a:r>
              <a:t>FACILITATOR GUIDE</a:t>
            </a:r>
          </a:p>
          <a:p xmlns:a="http://schemas.openxmlformats.org/drawingml/2006/main">
            <a:r>
              <a:t>0 to 5 minutes Opening challenge</a:t>
            </a:r>
          </a:p>
          <a:p xmlns:a="http://schemas.openxmlformats.org/drawingml/2006/main">
            <a:r>
              <a:t>Facilitator actions:</a:t>
            </a:r>
          </a:p>
          <a:p xmlns:a="http://schemas.openxmlformats.org/drawingml/2006/main">
            <a:r>
              <a:t>Read the prompt below. Give one minute to think, two minutes for partners to try it, and two minutes to hear two observations. Start with participation before explaining the framework.</a:t>
            </a:r>
          </a:p>
          <a:p xmlns:a="http://schemas.openxmlformats.org/drawingml/2006/main">
            <a:r>
              <a:t>Say to students:</a:t>
            </a:r>
          </a:p>
          <a:p xmlns:a="http://schemas.openxmlformats.org/drawingml/2006/main">
            <a:r>
              <a:t>“In pairs, answer “Tell me about a time you solved a problem” in 30 seconds. The listener writes one action they heard and one detail they still need. Do not evaluate confidence or polish.”</a:t>
            </a:r>
          </a:p>
          <a:p xmlns:a="http://schemas.openxmlformats.org/drawingml/2006/main">
            <a:r>
              <a:t>Ask students:</a:t>
            </a:r>
          </a:p>
          <a:p xmlns:a="http://schemas.openxmlformats.org/drawingml/2006/main">
            <a:r>
              <a:t>“What did you notice, and what would help you improve your next attempt?”</a:t>
            </a:r>
          </a:p>
          <a:p xmlns:a="http://schemas.openxmlformats.org/drawingml/2006/main">
            <a:r>
              <a:t>Expected responses:</a:t>
            </a:r>
          </a:p>
          <a:p xmlns:a="http://schemas.openxmlformats.org/drawingml/2006/main">
            <a:r>
              <a:t>A specific observation about the task, a choice, or a gap in information.</a:t>
            </a:r>
          </a:p>
          <a:p xmlns:a="http://schemas.openxmlformats.org/drawingml/2006/main">
            <a:r>
              <a:t>If students need support:</a:t>
            </a:r>
          </a:p>
          <a:p xmlns:a="http://schemas.openxmlformats.org/drawingml/2006/main">
            <a:r>
              <a:t>For “we” throughout, ask which step the speaker personally handled. For a long background, ask for one sentence on context and more detail on action. For a hypothetical answer to a past-behavior question, help the student find a real example or clearly identify that they are using the fictional practice case.</a:t>
            </a:r>
          </a:p>
          <a:p xmlns:a="http://schemas.openxmlformats.org/drawingml/2006/main">
            <a:r>
              <a:t>Transition to the next activity:</a:t>
            </a:r>
          </a:p>
          <a:p xmlns:a="http://schemas.openxmlformats.org/drawingml/2006/main">
            <a:r>
              <a:t>“Let us add language and a method that can help with the next attempt.”</a:t>
            </a:r>
          </a:p>
          <a:p xmlns:a="http://schemas.openxmlformats.org/drawingml/2006/main">
            <a:r>
              <a:t/>
            </a:r>
          </a:p>
          <a:p xmlns:a="http://schemas.openxmlformats.org/drawingml/2006/main">
            <a:r>
              <a:t>SOURCE GUIDE</a:t>
            </a:r>
          </a:p>
          <a:p xmlns:a="http://schemas.openxmlformats.org/drawingml/2006/main">
            <a:r>
              <a:t>/Users/wj85/.codex/outputs/career-readiness-lessons/complete-library/12-interviewing-facilitator-guide.docx</a:t>
            </a:r>
          </a:p>
          <a:p xmlns:a="http://schemas.openxmlformats.org/drawingml/2006/main">
            <a:r>
              <a:t/>
            </a:r>
          </a:p>
          <a:p xmlns:a="http://schemas.openxmlformats.org/drawingml/2006/main">
            <a:r>
              <a:t>SOURCES</a:t>
            </a:r>
          </a:p>
          <a:p xmlns:a="http://schemas.openxmlformats.org/drawingml/2006/main">
            <a:r>
              <a:t>https://careers.rutgers.edu/news/are-you-ready-behavioral-interview</a:t>
            </a:r>
          </a:p>
          <a:p xmlns:a="http://schemas.openxmlformats.org/drawingml/2006/main">
            <a:r>
              <a:t>https://cdn.careers.newark.rutgers.edu/wp-content/uploads/sites/90/2022/07/STAR-Method.pdf</a:t>
            </a:r>
          </a:p>
          <a:p xmlns:a="http://schemas.openxmlformats.org/drawingml/2006/main">
            <a:r>
              <a:t>https://careers.rutgers.edu/students-and-alumni/onlinetools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Practice Interviews Using STAR</a:t>
            </a:r>
          </a:p>
          <a:p xmlns:a="http://schemas.openxmlformats.org/drawingml/2006/main">
            <a:r>
              <a:t>SLIDE 3 OF 18</a:t>
            </a:r>
            <a:endParaRPr/>
          </a:p>
          <a:p xmlns:a="http://schemas.openxmlformats.org/drawingml/2006/main">
            <a:r>
              <a:t>SESSION TIMING: 5–12 minutes</a:t>
            </a:r>
          </a:p>
          <a:p xmlns:a="http://schemas.openxmlformats.org/drawingml/2006/main">
            <a:r>
              <a:t/>
            </a:r>
          </a:p>
          <a:p xmlns:a="http://schemas.openxmlformats.org/drawingml/2006/main">
            <a:r>
              <a:t>FACILITATOR GUIDE</a:t>
            </a:r>
          </a:p>
          <a:p xmlns:a="http://schemas.openxmlformats.org/drawingml/2006/main">
            <a:r>
              <a:t>Background for a first time facilitator</a:t>
            </a:r>
          </a:p>
          <a:p xmlns:a="http://schemas.openxmlformats.org/drawingml/2006/main">
            <a:r>
              <a:t>Read these terms before class. Introduce them with a short example rather than assuming students know the vocabulary. The teaching suggestions and fictional cases are instructional adaptations, not records of actual outcomes.</a:t>
            </a:r>
          </a:p>
          <a:p xmlns:a="http://schemas.openxmlformats.org/drawingml/2006/main">
            <a:r>
              <a:t/>
            </a:r>
          </a:p>
          <a:p xmlns:a="http://schemas.openxmlformats.org/drawingml/2006/main">
            <a:r>
              <a:t>A short explanation you can use</a:t>
            </a:r>
          </a:p>
          <a:p xmlns:a="http://schemas.openxmlformats.org/drawingml/2006/main">
            <a:r>
              <a:t>Say to students:</a:t>
            </a:r>
          </a:p>
          <a:p xmlns:a="http://schemas.openxmlformats.org/drawingml/2006/main">
            <a:r>
              <a:t>“STAR helps organize a specific example. Set the background briefly, clarify your responsibility, explain your actions, and describe the result. A difficult outcome can still provide learning; do not invent success. Connect your example to the actual role or program and prepare questions for the interviewer.”</a:t>
            </a:r>
          </a:p>
          <a:p xmlns:a="http://schemas.openxmlformats.org/drawingml/2006/main">
            <a:r>
              <a:t/>
            </a:r>
          </a:p>
          <a:p xmlns:a="http://schemas.openxmlformats.org/drawingml/2006/main">
            <a:r>
              <a:t>Key terms:</a:t>
            </a:r>
          </a:p>
          <a:p xmlns:a="http://schemas.openxmlformats.org/drawingml/2006/main">
            <a:r>
              <a:t>Behavioral question: A request for an example of how you acted in a past situation.</a:t>
            </a:r>
          </a:p>
          <a:p xmlns:a="http://schemas.openxmlformats.org/drawingml/2006/main">
            <a:r>
              <a:t>Situation: The setting and challenge needed to understand the example.</a:t>
            </a:r>
          </a:p>
          <a:p xmlns:a="http://schemas.openxmlformats.org/drawingml/2006/main">
            <a:r>
              <a:t>Task: Your responsibility or goal within that setting.</a:t>
            </a:r>
          </a:p>
          <a:p xmlns:a="http://schemas.openxmlformats.org/drawingml/2006/main">
            <a:r>
              <a:t>Action: The steps you personally took and why.</a:t>
            </a:r>
          </a:p>
          <a:p xmlns:a="http://schemas.openxmlformats.org/drawingml/2006/main">
            <a:r>
              <a:t>Result: What happened, supported by honest evidence, including learning where relevant.</a:t>
            </a:r>
          </a:p>
          <a:p xmlns:a="http://schemas.openxmlformats.org/drawingml/2006/main">
            <a:r>
              <a:t/>
            </a:r>
          </a:p>
          <a:p xmlns:a="http://schemas.openxmlformats.org/drawingml/2006/main">
            <a:r>
              <a:t>SOURCE GUIDE</a:t>
            </a:r>
          </a:p>
          <a:p xmlns:a="http://schemas.openxmlformats.org/drawingml/2006/main">
            <a:r>
              <a:t>/Users/wj85/.codex/outputs/career-readiness-lessons/complete-library/12-interviewing-facilitator-guide.docx</a:t>
            </a:r>
          </a:p>
          <a:p xmlns:a="http://schemas.openxmlformats.org/drawingml/2006/main">
            <a:r>
              <a:t/>
            </a:r>
          </a:p>
          <a:p xmlns:a="http://schemas.openxmlformats.org/drawingml/2006/main">
            <a:r>
              <a:t>SOURCES</a:t>
            </a:r>
          </a:p>
          <a:p xmlns:a="http://schemas.openxmlformats.org/drawingml/2006/main">
            <a:r>
              <a:t>https://careers.rutgers.edu/news/are-you-ready-behavioral-interview</a:t>
            </a:r>
          </a:p>
          <a:p xmlns:a="http://schemas.openxmlformats.org/drawingml/2006/main">
            <a:r>
              <a:t>https://cdn.careers.newark.rutgers.edu/wp-content/uploads/sites/90/2022/07/STAR-Method.pdf</a:t>
            </a:r>
          </a:p>
          <a:p xmlns:a="http://schemas.openxmlformats.org/drawingml/2006/main">
            <a:r>
              <a:t>https://careers.rutgers.edu/students-and-alumni/onlinetools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Practice Interviews Using STAR</a:t>
            </a:r>
          </a:p>
          <a:p xmlns:a="http://schemas.openxmlformats.org/drawingml/2006/main">
            <a:r>
              <a:t>SLIDE 4 OF 18</a:t>
            </a:r>
            <a:endParaRPr/>
          </a:p>
          <a:p xmlns:a="http://schemas.openxmlformats.org/drawingml/2006/main">
            <a:r>
              <a:t>SESSION TIMING: 5–12 minutes</a:t>
            </a:r>
          </a:p>
          <a:p xmlns:a="http://schemas.openxmlformats.org/drawingml/2006/main">
            <a:r>
              <a:t/>
            </a:r>
          </a:p>
          <a:p xmlns:a="http://schemas.openxmlformats.org/drawingml/2006/main">
            <a:r>
              <a:t>FACILITATOR GUIDE</a:t>
            </a:r>
          </a:p>
          <a:p xmlns:a="http://schemas.openxmlformats.org/drawingml/2006/main">
            <a:r>
              <a:t>Background for a first time facilitator</a:t>
            </a:r>
          </a:p>
          <a:p xmlns:a="http://schemas.openxmlformats.org/drawingml/2006/main">
            <a:r>
              <a:t>Read these terms before class. Introduce them with a short example rather than assuming students know the vocabulary. The teaching suggestions and fictional cases are instructional adaptations, not records of actual outcomes.</a:t>
            </a:r>
          </a:p>
          <a:p xmlns:a="http://schemas.openxmlformats.org/drawingml/2006/main">
            <a:r>
              <a:t/>
            </a:r>
          </a:p>
          <a:p xmlns:a="http://schemas.openxmlformats.org/drawingml/2006/main">
            <a:r>
              <a:t>A short explanation you can use</a:t>
            </a:r>
          </a:p>
          <a:p xmlns:a="http://schemas.openxmlformats.org/drawingml/2006/main">
            <a:r>
              <a:t>Say to students:</a:t>
            </a:r>
          </a:p>
          <a:p xmlns:a="http://schemas.openxmlformats.org/drawingml/2006/main">
            <a:r>
              <a:t>“STAR helps organize a specific example. Set the background briefly, clarify your responsibility, explain your actions, and describe the result. A difficult outcome can still provide learning; do not invent success. Connect your example to the actual role or program and prepare questions for the interviewer.”</a:t>
            </a:r>
          </a:p>
          <a:p xmlns:a="http://schemas.openxmlformats.org/drawingml/2006/main">
            <a:r>
              <a:t/>
            </a:r>
          </a:p>
          <a:p xmlns:a="http://schemas.openxmlformats.org/drawingml/2006/main">
            <a:r>
              <a:t>Key terms:</a:t>
            </a:r>
          </a:p>
          <a:p xmlns:a="http://schemas.openxmlformats.org/drawingml/2006/main">
            <a:r>
              <a:t>Behavioral question: A request for an example of how you acted in a past situation.</a:t>
            </a:r>
          </a:p>
          <a:p xmlns:a="http://schemas.openxmlformats.org/drawingml/2006/main">
            <a:r>
              <a:t>Situation: The setting and challenge needed to understand the example.</a:t>
            </a:r>
          </a:p>
          <a:p xmlns:a="http://schemas.openxmlformats.org/drawingml/2006/main">
            <a:r>
              <a:t>Task: Your responsibility or goal within that setting.</a:t>
            </a:r>
          </a:p>
          <a:p xmlns:a="http://schemas.openxmlformats.org/drawingml/2006/main">
            <a:r>
              <a:t>Action: The steps you personally took and why.</a:t>
            </a:r>
          </a:p>
          <a:p xmlns:a="http://schemas.openxmlformats.org/drawingml/2006/main">
            <a:r>
              <a:t>Result: What happened, supported by honest evidence, including learning where relevant.</a:t>
            </a:r>
          </a:p>
          <a:p xmlns:a="http://schemas.openxmlformats.org/drawingml/2006/main">
            <a:r>
              <a:t/>
            </a:r>
          </a:p>
          <a:p xmlns:a="http://schemas.openxmlformats.org/drawingml/2006/main">
            <a:r>
              <a:t>SOURCE GUIDE</a:t>
            </a:r>
          </a:p>
          <a:p xmlns:a="http://schemas.openxmlformats.org/drawingml/2006/main">
            <a:r>
              <a:t>/Users/wj85/.codex/outputs/career-readiness-lessons/complete-library/12-interviewing-facilitator-guide.docx</a:t>
            </a:r>
          </a:p>
          <a:p xmlns:a="http://schemas.openxmlformats.org/drawingml/2006/main">
            <a:r>
              <a:t/>
            </a:r>
          </a:p>
          <a:p xmlns:a="http://schemas.openxmlformats.org/drawingml/2006/main">
            <a:r>
              <a:t>SOURCES</a:t>
            </a:r>
          </a:p>
          <a:p xmlns:a="http://schemas.openxmlformats.org/drawingml/2006/main">
            <a:r>
              <a:t>https://careers.rutgers.edu/news/are-you-ready-behavioral-interview</a:t>
            </a:r>
          </a:p>
          <a:p xmlns:a="http://schemas.openxmlformats.org/drawingml/2006/main">
            <a:r>
              <a:t>https://cdn.careers.newark.rutgers.edu/wp-content/uploads/sites/90/2022/07/STAR-Method.pdf</a:t>
            </a:r>
          </a:p>
          <a:p xmlns:a="http://schemas.openxmlformats.org/drawingml/2006/main">
            <a:r>
              <a:t>https://careers.rutgers.edu/students-and-alumni/onlinetools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Practice Interviews Using STAR</a:t>
            </a:r>
          </a:p>
          <a:p xmlns:a="http://schemas.openxmlformats.org/drawingml/2006/main">
            <a:r>
              <a:t>SLIDE 5 OF 18</a:t>
            </a:r>
            <a:endParaRPr/>
          </a:p>
          <a:p xmlns:a="http://schemas.openxmlformats.org/drawingml/2006/main">
            <a:r>
              <a:t>SESSION TIMING: 5–12 minutes</a:t>
            </a:r>
          </a:p>
          <a:p xmlns:a="http://schemas.openxmlformats.org/drawingml/2006/main">
            <a:r>
              <a:t/>
            </a:r>
            <a:endParaRPr/>
          </a:p>
          <a:p xmlns:a="http://schemas.openxmlformats.org/drawingml/2006/main">
            <a:r>
              <a:t>FACILITATOR GUIDE</a:t>
            </a:r>
          </a:p>
          <a:p xmlns:a="http://schemas.openxmlformats.org/drawingml/2006/main">
            <a:r>
              <a:t>Background for a first time facilitator</a:t>
            </a:r>
          </a:p>
          <a:p xmlns:a="http://schemas.openxmlformats.org/drawingml/2006/main">
            <a:r>
              <a:t>Read these terms before class. Introduce them with a short example rather than assuming students know the vocabulary. The teaching suggestions and fictional cases are instructional adaptations, not records of actual outcomes.</a:t>
            </a:r>
          </a:p>
          <a:p xmlns:a="http://schemas.openxmlformats.org/drawingml/2006/main">
            <a:r>
              <a:t/>
            </a:r>
          </a:p>
          <a:p xmlns:a="http://schemas.openxmlformats.org/drawingml/2006/main">
            <a:r>
              <a:t>A short explanation you can use</a:t>
            </a:r>
          </a:p>
          <a:p xmlns:a="http://schemas.openxmlformats.org/drawingml/2006/main">
            <a:r>
              <a:t>Say to students:</a:t>
            </a:r>
          </a:p>
          <a:p xmlns:a="http://schemas.openxmlformats.org/drawingml/2006/main">
            <a:r>
              <a:t>“STAR helps organize a specific example. Set the background briefly, clarify your responsibility, explain your actions, and describe the result. A difficult outcome can still provide learning; do not invent success. Connect your example to the actual role or program and prepare questions for the interviewer.”</a:t>
            </a:r>
          </a:p>
          <a:p xmlns:a="http://schemas.openxmlformats.org/drawingml/2006/main">
            <a:r>
              <a:t>STAR helps organize a specific example. Set the background briefly, clarify your responsibility, explain your actions, and describe the result. A difficult outcome can still provide learning; do not invent success. Connect your example to the actual role or program and prepare questions for the interviewer.</a:t>
            </a:r>
          </a:p>
          <a:p xmlns:a="http://schemas.openxmlformats.org/drawingml/2006/main">
            <a:r>
              <a:t/>
            </a:r>
          </a:p>
          <a:p xmlns:a="http://schemas.openxmlformats.org/drawingml/2006/main">
            <a:r>
              <a:t>SOURCE GUIDE</a:t>
            </a:r>
          </a:p>
          <a:p xmlns:a="http://schemas.openxmlformats.org/drawingml/2006/main">
            <a:r>
              <a:t>/Users/wj85/.codex/outputs/career-readiness-lessons/complete-library/12-interviewing-facilitator-guide.docx</a:t>
            </a:r>
          </a:p>
          <a:p xmlns:a="http://schemas.openxmlformats.org/drawingml/2006/main">
            <a:r>
              <a:t/>
            </a:r>
          </a:p>
          <a:p xmlns:a="http://schemas.openxmlformats.org/drawingml/2006/main">
            <a:r>
              <a:t>SOURCES</a:t>
            </a:r>
          </a:p>
          <a:p xmlns:a="http://schemas.openxmlformats.org/drawingml/2006/main">
            <a:r>
              <a:t>https://careers.rutgers.edu/news/are-you-ready-behavioral-interview</a:t>
            </a:r>
          </a:p>
          <a:p xmlns:a="http://schemas.openxmlformats.org/drawingml/2006/main">
            <a:r>
              <a:t>https://cdn.careers.newark.rutgers.edu/wp-content/uploads/sites/90/2022/07/STAR-Method.pdf</a:t>
            </a:r>
          </a:p>
          <a:p xmlns:a="http://schemas.openxmlformats.org/drawingml/2006/main">
            <a:r>
              <a:t>https://careers.rutgers.edu/students-and-alumni/onlinetools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Practice Interviews Using STAR</a:t>
            </a:r>
          </a:p>
          <a:p xmlns:a="http://schemas.openxmlformats.org/drawingml/2006/main">
            <a:r>
              <a:t>SLIDE 6 OF 18</a:t>
            </a:r>
            <a:endParaRPr/>
          </a:p>
          <a:p xmlns:a="http://schemas.openxmlformats.org/drawingml/2006/main">
            <a:r>
              <a:t>SESSION TIMING: 12–20 minutes</a:t>
            </a:r>
          </a:p>
          <a:p xmlns:a="http://schemas.openxmlformats.org/drawingml/2006/main">
            <a:r>
              <a:t/>
            </a:r>
          </a:p>
          <a:p xmlns:a="http://schemas.openxmlformats.org/drawingml/2006/main">
            <a:r>
              <a:t>FACILITATOR GUIDE</a:t>
            </a:r>
          </a:p>
          <a:p xmlns:a="http://schemas.openxmlformats.org/drawingml/2006/main">
            <a:r>
              <a:t>12 to 20 minutes Shared case</a:t>
            </a:r>
          </a:p>
          <a:p xmlns:a="http://schemas.openxmlformats.org/drawingml/2006/main">
            <a:r>
              <a:t>Read aloud:</a:t>
            </a:r>
          </a:p>
          <a:p xmlns:a="http://schemas.openxmlformats.org/drawingml/2006/main">
            <a:r>
              <a:t>A fictional analyst interviewer asks about handling conflicting information. Riley answers, “We did a project and it went well. I am a great problem solver.” In fact, Riley compared source definitions, noticed inconsistent units, checked the conversion with the team, and helped revise a claim.</a:t>
            </a:r>
          </a:p>
          <a:p xmlns:a="http://schemas.openxmlformats.org/drawingml/2006/main">
            <a:r>
              <a:t>Facilitator actions:</a:t>
            </a:r>
          </a:p>
          <a:p xmlns:a="http://schemas.openxmlformats.org/drawingml/2006/main">
            <a:r>
              <a:t>Give pairs three minutes to identify a gap and recommend a change. Use three minutes to hear two recommendations and explain the answer guidance. Spend the final two minutes modeling a revised response or the worked example.</a:t>
            </a:r>
          </a:p>
          <a:p xmlns:a="http://schemas.openxmlformats.org/drawingml/2006/main">
            <a:r>
              <a:t>Ask students:</a:t>
            </a:r>
          </a:p>
          <a:p xmlns:a="http://schemas.openxmlformats.org/drawingml/2006/main">
            <a:r>
              <a:t>“What is missing? What evidence or information would help? What would you change first?”</a:t>
            </a:r>
          </a:p>
          <a:p xmlns:a="http://schemas.openxmlformats.org/drawingml/2006/main">
            <a:r>
              <a:t>Answer guidance:</a:t>
            </a:r>
          </a:p>
          <a:p xmlns:a="http://schemas.openxmlformats.org/drawingml/2006/main">
            <a:r>
              <a:t>The original answer lacks a task, personal actions, and result. Ask what Riley was responsible for and what changed. A STAR account can explain the data project, Riley’s checking responsibility, comparison and verification steps, and the revised claim. Do not add a grade, impact metric, or publication that the case does not provide.</a:t>
            </a:r>
          </a:p>
          <a:p xmlns:a="http://schemas.openxmlformats.org/drawingml/2006/main">
            <a:r>
              <a:t/>
            </a:r>
          </a:p>
          <a:p xmlns:a="http://schemas.openxmlformats.org/drawingml/2006/main">
            <a:r>
              <a:t>Original case:</a:t>
            </a:r>
          </a:p>
          <a:p xmlns:a="http://schemas.openxmlformats.org/drawingml/2006/main">
            <a:r>
              <a:t>A fictional analyst interviewer asks about handling conflicting information. Riley answers, “We did a project and it went well. I am a great problem solver.” In fact, Riley compared source definitions, noticed inconsistent units, checked the conversion with the team, and helped revise a claim.</a:t>
            </a:r>
          </a:p>
          <a:p xmlns:a="http://schemas.openxmlformats.org/drawingml/2006/main">
            <a:r>
              <a:t>Allow pair discussion before showing the next slide.</a:t>
            </a:r>
          </a:p>
          <a:p xmlns:a="http://schemas.openxmlformats.org/drawingml/2006/main">
            <a:r>
              <a:t/>
            </a:r>
          </a:p>
          <a:p xmlns:a="http://schemas.openxmlformats.org/drawingml/2006/main">
            <a:r>
              <a:t>SOURCE GUIDE</a:t>
            </a:r>
          </a:p>
          <a:p xmlns:a="http://schemas.openxmlformats.org/drawingml/2006/main">
            <a:r>
              <a:t>/Users/wj85/.codex/outputs/career-readiness-lessons/complete-library/12-interviewing-facilitator-guide.docx</a:t>
            </a:r>
          </a:p>
          <a:p xmlns:a="http://schemas.openxmlformats.org/drawingml/2006/main">
            <a:r>
              <a:t/>
            </a:r>
          </a:p>
          <a:p xmlns:a="http://schemas.openxmlformats.org/drawingml/2006/main">
            <a:r>
              <a:t>SOURCES</a:t>
            </a:r>
          </a:p>
          <a:p xmlns:a="http://schemas.openxmlformats.org/drawingml/2006/main">
            <a:r>
              <a:t>https://careers.rutgers.edu/news/are-you-ready-behavioral-interview</a:t>
            </a:r>
          </a:p>
          <a:p xmlns:a="http://schemas.openxmlformats.org/drawingml/2006/main">
            <a:r>
              <a:t>https://cdn.careers.newark.rutgers.edu/wp-content/uploads/sites/90/2022/07/STAR-Method.pdf</a:t>
            </a:r>
          </a:p>
          <a:p xmlns:a="http://schemas.openxmlformats.org/drawingml/2006/main">
            <a:r>
              <a:t>https://careers.rutgers.edu/students-and-alumni/onlinetools</a:t>
            </a:r>
          </a:p>
          <a:p xmlns:a="http://schemas.openxmlformats.org/drawingml/2006/main">
            <a:r>
              <a:t/>
            </a:r>
          </a:p>
          <a:p xmlns:a="http://schemas.openxmlformats.org/drawingml/2006/main">
            <a:r>
              <a:t>PHOTO</a:t>
            </a:r>
          </a:p>
          <a:p xmlns:a="http://schemas.openxmlformats.org/drawingml/2006/main">
            <a:r>
              <a:t>/Users/wj85/Desktop/Dropbox/Rutgers Work/Marketing &amp; Communications/Marketing Items/Photos/2017-2018 Acamdemic Year/Fall 2017/100917_Mock Interview Clinic/DSC04439.JPG</a:t>
            </a:r>
          </a:p>
          <a:p xmlns:a="http://schemas.openxmlformats.org/drawingml/2006/main">
            <a:r>
              <a:t>Photograph is illustrative. People shown are not the fictional case participants.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Practice Interviews Using STAR</a:t>
            </a:r>
          </a:p>
          <a:p xmlns:a="http://schemas.openxmlformats.org/drawingml/2006/main">
            <a:r>
              <a:t>SLIDE 7 OF 18</a:t>
            </a:r>
            <a:endParaRPr/>
          </a:p>
          <a:p xmlns:a="http://schemas.openxmlformats.org/drawingml/2006/main">
            <a:r>
              <a:t>SESSION TIMING: 12–20 minutes</a:t>
            </a:r>
          </a:p>
          <a:p xmlns:a="http://schemas.openxmlformats.org/drawingml/2006/main">
            <a:r>
              <a:t/>
            </a:r>
          </a:p>
          <a:p xmlns:a="http://schemas.openxmlformats.org/drawingml/2006/main">
            <a:r>
              <a:t>FACILITATOR GUIDE</a:t>
            </a:r>
          </a:p>
          <a:p xmlns:a="http://schemas.openxmlformats.org/drawingml/2006/main">
            <a:r>
              <a:t>The original answer lacks a task, personal actions, and result. Ask what Riley was responsible for and what changed. A STAR account can explain the data project, Riley’s checking responsibility, comparison and verification steps, and the revised claim. Do not add a grade, impact metric, or publication that the case does not provide.</a:t>
            </a:r>
          </a:p>
          <a:p xmlns:a="http://schemas.openxmlformats.org/drawingml/2006/main">
            <a:r>
              <a:t/>
            </a:r>
          </a:p>
          <a:p xmlns:a="http://schemas.openxmlformats.org/drawingml/2006/main">
            <a:r>
              <a:t>12 to 20 minutes Shared case</a:t>
            </a:r>
          </a:p>
          <a:p xmlns:a="http://schemas.openxmlformats.org/drawingml/2006/main">
            <a:r>
              <a:t>Read aloud:</a:t>
            </a:r>
          </a:p>
          <a:p xmlns:a="http://schemas.openxmlformats.org/drawingml/2006/main">
            <a:r>
              <a:t>A fictional analyst interviewer asks about handling conflicting information. Riley answers, “We did a project and it went well. I am a great problem solver.” In fact, Riley compared source definitions, noticed inconsistent units, checked the conversion with the team, and helped revise a claim.</a:t>
            </a:r>
          </a:p>
          <a:p xmlns:a="http://schemas.openxmlformats.org/drawingml/2006/main">
            <a:r>
              <a:t>Facilitator actions:</a:t>
            </a:r>
          </a:p>
          <a:p xmlns:a="http://schemas.openxmlformats.org/drawingml/2006/main">
            <a:r>
              <a:t>Give pairs three minutes to identify a gap and recommend a change. Use three minutes to hear two recommendations and explain the answer guidance. Spend the final two minutes modeling a revised response or the worked example.</a:t>
            </a:r>
          </a:p>
          <a:p xmlns:a="http://schemas.openxmlformats.org/drawingml/2006/main">
            <a:r>
              <a:t>Ask students:</a:t>
            </a:r>
          </a:p>
          <a:p xmlns:a="http://schemas.openxmlformats.org/drawingml/2006/main">
            <a:r>
              <a:t>“What is missing? What evidence or information would help? What would you change first?”</a:t>
            </a:r>
          </a:p>
          <a:p xmlns:a="http://schemas.openxmlformats.org/drawingml/2006/main">
            <a:r>
              <a:t>Answer guidance:</a:t>
            </a:r>
          </a:p>
          <a:p xmlns:a="http://schemas.openxmlformats.org/drawingml/2006/main">
            <a:r>
              <a:t>The original answer lacks a task, personal actions, and result. Ask what Riley was responsible for and what changed. A STAR account can explain the data project, Riley’s checking responsibility, comparison and verification steps, and the revised claim. Do not add a grade, impact metric, or publication that the case does not provide.</a:t>
            </a:r>
          </a:p>
          <a:p xmlns:a="http://schemas.openxmlformats.org/drawingml/2006/main">
            <a:r>
              <a:t/>
            </a:r>
          </a:p>
          <a:p xmlns:a="http://schemas.openxmlformats.org/drawingml/2006/main">
            <a:r>
              <a:t>SOURCE GUIDE</a:t>
            </a:r>
          </a:p>
          <a:p xmlns:a="http://schemas.openxmlformats.org/drawingml/2006/main">
            <a:r>
              <a:t>/Users/wj85/.codex/outputs/career-readiness-lessons/complete-library/12-interviewing-facilitator-guide.docx</a:t>
            </a:r>
          </a:p>
          <a:p xmlns:a="http://schemas.openxmlformats.org/drawingml/2006/main">
            <a:r>
              <a:t/>
            </a:r>
          </a:p>
          <a:p xmlns:a="http://schemas.openxmlformats.org/drawingml/2006/main">
            <a:r>
              <a:t>SOURCES</a:t>
            </a:r>
          </a:p>
          <a:p xmlns:a="http://schemas.openxmlformats.org/drawingml/2006/main">
            <a:r>
              <a:t>https://careers.rutgers.edu/news/are-you-ready-behavioral-interview</a:t>
            </a:r>
          </a:p>
          <a:p xmlns:a="http://schemas.openxmlformats.org/drawingml/2006/main">
            <a:r>
              <a:t>https://cdn.careers.newark.rutgers.edu/wp-content/uploads/sites/90/2022/07/STAR-Method.pdf</a:t>
            </a:r>
          </a:p>
          <a:p xmlns:a="http://schemas.openxmlformats.org/drawingml/2006/main">
            <a:r>
              <a:t>https://careers.rutgers.edu/students-and-alumni/onlinetools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Practice Interviews Using STAR</a:t>
            </a:r>
          </a:p>
          <a:p xmlns:a="http://schemas.openxmlformats.org/drawingml/2006/main">
            <a:r>
              <a:t>SLIDE 8 OF 18</a:t>
            </a:r>
            <a:endParaRPr/>
          </a:p>
          <a:p xmlns:a="http://schemas.openxmlformats.org/drawingml/2006/main">
            <a:r>
              <a:t>SESSION TIMING: 20–35 minutes</a:t>
            </a:r>
          </a:p>
          <a:p xmlns:a="http://schemas.openxmlformats.org/drawingml/2006/main">
            <a:r>
              <a:t/>
            </a:r>
          </a:p>
          <a:p xmlns:a="http://schemas.openxmlformats.org/drawingml/2006/main">
            <a:r>
              <a:t>FACILITATOR GUIDE</a:t>
            </a:r>
          </a:p>
          <a:p xmlns:a="http://schemas.openxmlformats.org/drawingml/2006/main">
            <a:r>
              <a:t>20 to 35 minutes Main activity</a:t>
            </a:r>
          </a:p>
          <a:p xmlns:a="http://schemas.openxmlformats.org/drawingml/2006/main">
            <a:r>
              <a:t>Facilitator actions:</a:t>
            </a:r>
          </a:p>
          <a:p xmlns:a="http://schemas.openxmlformats.org/drawingml/2006/main">
            <a:r>
              <a:t>Use the Interview preparation worksheet. Spend three minutes identifying a role requirement, five selecting an example and outlining STAR, four drafting a 60–90 second response, and three preparing interviewer questions and alternatives. Students can use the fictional case.</a:t>
            </a:r>
          </a:p>
          <a:p xmlns:a="http://schemas.openxmlformats.org/drawingml/2006/main">
            <a:r>
              <a:t>Say to students:</a:t>
            </a:r>
          </a:p>
          <a:p xmlns:a="http://schemas.openxmlformats.org/drawingml/2006/main">
            <a:r>
              <a:t>“Create a first draft using the planner. Mark anything you do not know instead of inventing a fact. You will receive feedback and revise.”</a:t>
            </a:r>
          </a:p>
          <a:p xmlns:a="http://schemas.openxmlformats.org/drawingml/2006/main">
            <a:r>
              <a:t>Coaching guidance:</a:t>
            </a:r>
          </a:p>
          <a:p xmlns:a="http://schemas.openxmlformats.org/drawingml/2006/main">
            <a:r>
              <a:t>For “we” throughout, ask which step the speaker personally handled. For a long background, ask for one sentence on context and more detail on action. For a hypothetical answer to a past-behavior question, help the student find a real example or clearly identify that they are using the fictional practice case.</a:t>
            </a:r>
          </a:p>
          <a:p xmlns:a="http://schemas.openxmlformats.org/drawingml/2006/main">
            <a:r>
              <a:t>Transition to the next activity:</a:t>
            </a:r>
          </a:p>
          <a:p xmlns:a="http://schemas.openxmlformats.org/drawingml/2006/main">
            <a:r>
              <a:t>“Choose the part of your draft you most want a listener to test.”</a:t>
            </a:r>
          </a:p>
          <a:p xmlns:a="http://schemas.openxmlformats.org/drawingml/2006/main">
            <a:r>
              <a:t/>
            </a:r>
          </a:p>
          <a:p xmlns:a="http://schemas.openxmlformats.org/drawingml/2006/main">
            <a:r>
              <a:t>WORKSHEET PROMPTS</a:t>
            </a:r>
          </a:p>
          <a:p xmlns:a="http://schemas.openxmlformats.org/drawingml/2006/main">
            <a:r>
              <a:t>Role or program and the requirement you want to demonstrate. Write a likely question.</a:t>
            </a:r>
          </a:p>
          <a:p xmlns:a="http://schemas.openxmlformats.org/drawingml/2006/main">
            <a:r>
              <a:t/>
            </a:r>
          </a:p>
          <a:p xmlns:a="http://schemas.openxmlformats.org/drawingml/2006/main">
            <a:r>
              <a:t>Situation and Task: give the background and distinguish your responsibility.</a:t>
            </a:r>
          </a:p>
          <a:p xmlns:a="http://schemas.openxmlformats.org/drawingml/2006/main">
            <a:r>
              <a:t/>
            </a:r>
          </a:p>
          <a:p xmlns:a="http://schemas.openxmlformats.org/drawingml/2006/main">
            <a:r>
              <a:t>Action and Result: record your steps, the honest outcome, and what you learned. Identify the strongest skill connection.</a:t>
            </a:r>
          </a:p>
          <a:p xmlns:a="http://schemas.openxmlformats.org/drawingml/2006/main">
            <a:r>
              <a:t/>
            </a:r>
          </a:p>
          <a:p xmlns:a="http://schemas.openxmlformats.org/drawingml/2006/main">
            <a:r>
              <a:t>Draft your response and two questions for the interviewer. How is the example relevant to this audience?</a:t>
            </a:r>
          </a:p>
          <a:p xmlns:a="http://schemas.openxmlformats.org/drawingml/2006/main">
            <a:r>
              <a:t/>
            </a:r>
          </a:p>
          <a:p xmlns:a="http://schemas.openxmlformats.org/drawingml/2006/main">
            <a:r>
              <a:t>Plan A pursuit, Plan B option, and an adjacent route. What feedback or changing hiring conditions would prompt an adjustment?</a:t>
            </a:r>
          </a:p>
          <a:p xmlns:a="http://schemas.openxmlformats.org/drawingml/2006/main">
            <a:r>
              <a:t/>
            </a:r>
          </a:p>
          <a:p xmlns:a="http://schemas.openxmlformats.org/drawingml/2006/main">
            <a:r>
              <a:t>SOURCE GUIDE</a:t>
            </a:r>
          </a:p>
          <a:p xmlns:a="http://schemas.openxmlformats.org/drawingml/2006/main">
            <a:r>
              <a:t>/Users/wj85/.codex/outputs/career-readiness-lessons/complete-library/12-interviewing-facilitator-guide.docx</a:t>
            </a:r>
          </a:p>
          <a:p xmlns:a="http://schemas.openxmlformats.org/drawingml/2006/main">
            <a:r>
              <a:t/>
            </a:r>
          </a:p>
          <a:p xmlns:a="http://schemas.openxmlformats.org/drawingml/2006/main">
            <a:r>
              <a:t>SOURCES</a:t>
            </a:r>
          </a:p>
          <a:p xmlns:a="http://schemas.openxmlformats.org/drawingml/2006/main">
            <a:r>
              <a:t>https://careers.rutgers.edu/news/are-you-ready-behavioral-interview</a:t>
            </a:r>
          </a:p>
          <a:p xmlns:a="http://schemas.openxmlformats.org/drawingml/2006/main">
            <a:r>
              <a:t>https://cdn.careers.newark.rutgers.edu/wp-content/uploads/sites/90/2022/07/STAR-Method.pdf</a:t>
            </a:r>
          </a:p>
          <a:p xmlns:a="http://schemas.openxmlformats.org/drawingml/2006/main">
            <a:r>
              <a:t>https://careers.rutgers.edu/students-and-alumni/onlinetools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Practice Interviews Using STAR</a:t>
            </a:r>
          </a:p>
          <a:p xmlns:a="http://schemas.openxmlformats.org/drawingml/2006/main">
            <a:r>
              <a:t>SLIDE 9 OF 18</a:t>
            </a:r>
            <a:endParaRPr/>
          </a:p>
          <a:p xmlns:a="http://schemas.openxmlformats.org/drawingml/2006/main">
            <a:r>
              <a:t>SESSION TIMING: 20–35 minutes</a:t>
            </a:r>
          </a:p>
          <a:p xmlns:a="http://schemas.openxmlformats.org/drawingml/2006/main">
            <a:r>
              <a:t/>
            </a:r>
          </a:p>
          <a:p xmlns:a="http://schemas.openxmlformats.org/drawingml/2006/main">
            <a:r>
              <a:t>FACILITATOR GUIDE</a:t>
            </a:r>
          </a:p>
          <a:p xmlns:a="http://schemas.openxmlformats.org/drawingml/2006/main">
            <a:r>
              <a:t>A worked response</a:t>
            </a:r>
          </a:p>
          <a:p xmlns:a="http://schemas.openxmlformats.org/drawingml/2006/main">
            <a:r>
              <a:t>In a class data project, our sources used inconsistent units. My responsibility was to verify the comparison supporting our claim. I checked the definitions, documented a conversion, and reviewed it with teammates. We revised the claim and explained the limits in our report. That example shows how I check evidence and communicate uncertainty—habits relevant to the analyst role.</a:t>
            </a:r>
          </a:p>
          <a:p xmlns:a="http://schemas.openxmlformats.org/drawingml/2006/main">
            <a:r>
              <a:t/>
            </a:r>
          </a:p>
          <a:p xmlns:a="http://schemas.openxmlformats.org/drawingml/2006/main">
            <a:r>
              <a:t>In a class data project, our sources used inconsistent units. My responsibility was to verify the comparison supporting our claim. I checked the definitions, documented a conversion, and reviewed it with teammates. We revised the claim and explained the limits in our report. That example shows how I check evidence and communicate uncertainty—habits relevant to the analyst role.</a:t>
            </a:r>
          </a:p>
          <a:p xmlns:a="http://schemas.openxmlformats.org/drawingml/2006/main">
            <a:r>
              <a:t/>
            </a:r>
          </a:p>
          <a:p xmlns:a="http://schemas.openxmlformats.org/drawingml/2006/main">
            <a:r>
              <a:t>SOURCE GUIDE</a:t>
            </a:r>
          </a:p>
          <a:p xmlns:a="http://schemas.openxmlformats.org/drawingml/2006/main">
            <a:r>
              <a:t>/Users/wj85/.codex/outputs/career-readiness-lessons/complete-library/12-interviewing-facilitator-guide.docx</a:t>
            </a:r>
          </a:p>
          <a:p xmlns:a="http://schemas.openxmlformats.org/drawingml/2006/main">
            <a:r>
              <a:t/>
            </a:r>
          </a:p>
          <a:p xmlns:a="http://schemas.openxmlformats.org/drawingml/2006/main">
            <a:r>
              <a:t>SOURCES</a:t>
            </a:r>
          </a:p>
          <a:p xmlns:a="http://schemas.openxmlformats.org/drawingml/2006/main">
            <a:r>
              <a:t>https://careers.rutgers.edu/news/are-you-ready-behavioral-interview</a:t>
            </a:r>
          </a:p>
          <a:p xmlns:a="http://schemas.openxmlformats.org/drawingml/2006/main">
            <a:r>
              <a:t>https://cdn.careers.newark.rutgers.edu/wp-content/uploads/sites/90/2022/07/STAR-Method.pdf</a:t>
            </a:r>
          </a:p>
          <a:p xmlns:a="http://schemas.openxmlformats.org/drawingml/2006/main">
            <a:r>
              <a:t>https://careers.rutgers.edu/students-and-alumni/onlinetools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Practice Interviews Using STAR</a:t>
            </a:r>
          </a:p>
          <a:p xmlns:a="http://schemas.openxmlformats.org/drawingml/2006/main">
            <a:r>
              <a:t>SLIDE 10 OF 18</a:t>
            </a:r>
            <a:endParaRPr/>
          </a:p>
          <a:p xmlns:a="http://schemas.openxmlformats.org/drawingml/2006/main">
            <a:r>
              <a:t>SESSION TIMING: 35–50 minutes</a:t>
            </a:r>
          </a:p>
          <a:p xmlns:a="http://schemas.openxmlformats.org/drawingml/2006/main">
            <a:r>
              <a:t/>
            </a:r>
          </a:p>
          <a:p xmlns:a="http://schemas.openxmlformats.org/drawingml/2006/main">
            <a:r>
              <a:t>FACILITATOR GUIDE</a:t>
            </a:r>
          </a:p>
          <a:p xmlns:a="http://schemas.openxmlformats.org/drawingml/2006/main">
            <a:r>
              <a:t>35 to 50 minutes Individual feedback and revision</a:t>
            </a:r>
          </a:p>
          <a:p xmlns:a="http://schemas.openxmlformats.org/drawingml/2006/main">
            <a:r>
              <a:t>Facilitator actions:</a:t>
            </a:r>
          </a:p>
          <a:p xmlns:a="http://schemas.openxmlformats.org/drawingml/2006/main">
            <a:r>
              <a:t>35–39: Partner A explains or role-plays the draft for two minutes; Partner B gives two minutes of specific feedback using the checklist below. 39–43: Swap. 43–46: Both revise. 46–50: Each gives a two-minute revised attempt. Use the role instructions below for the listener.</a:t>
            </a:r>
          </a:p>
          <a:p xmlns:a="http://schemas.openxmlformats.org/drawingml/2006/main">
            <a:r>
              <a:t>Say to students:</a:t>
            </a:r>
          </a:p>
          <a:p xmlns:a="http://schemas.openxmlformats.org/drawingml/2006/main">
            <a:r>
              <a:t>“Identify one detail that works, one question you still have, and one change the speaker can make. Respond to the actual draft, then listen for the change in the second attempt.”</a:t>
            </a:r>
          </a:p>
          <a:p xmlns:a="http://schemas.openxmlformats.org/drawingml/2006/main">
            <a:r>
              <a:t>Listener role: Act as the professional contact, interviewer, or employer in the conversation. Answer naturally and offer feedback on the attempt.</a:t>
            </a:r>
          </a:p>
          <a:p xmlns:a="http://schemas.openxmlformats.org/drawingml/2006/main">
            <a:r>
              <a:t>Feedback sentence: “The detail ___ helped because ___. I still need to understand ___. Try changing ___.”</a:t>
            </a:r>
          </a:p>
          <a:p xmlns:a="http://schemas.openxmlformats.org/drawingml/2006/main">
            <a:r>
              <a:t/>
            </a:r>
          </a:p>
          <a:p xmlns:a="http://schemas.openxmlformats.org/drawingml/2006/main">
            <a:r>
              <a:t>Review checks:</a:t>
            </a:r>
          </a:p>
          <a:p xmlns:a="http://schemas.openxmlformats.org/drawingml/2006/main">
            <a:r>
              <a:t>Are the setting and personal responsibility clear?</a:t>
            </a:r>
          </a:p>
          <a:p xmlns:a="http://schemas.openxmlformats.org/drawingml/2006/main">
            <a:r>
              <a:t>Does the response spend enough time on specific personal actions?</a:t>
            </a:r>
          </a:p>
          <a:p xmlns:a="http://schemas.openxmlformats.org/drawingml/2006/main">
            <a:r>
              <a:t>Is the result honest and is learning visible?</a:t>
            </a:r>
          </a:p>
          <a:p xmlns:a="http://schemas.openxmlformats.org/drawingml/2006/main">
            <a:r>
              <a:t>Is the relevance clear for this interviewer?</a:t>
            </a:r>
          </a:p>
          <a:p xmlns:a="http://schemas.openxmlformats.org/drawingml/2006/main">
            <a:r>
              <a:t/>
            </a:r>
          </a:p>
          <a:p xmlns:a="http://schemas.openxmlformats.org/drawingml/2006/main">
            <a:r>
              <a:t>Coaching:</a:t>
            </a:r>
          </a:p>
          <a:p xmlns:a="http://schemas.openxmlformats.org/drawingml/2006/main">
            <a:r>
              <a:t>For “we” throughout, ask which step the speaker personally handled. For a long background, ask for one sentence on context and more detail on action. For a hypothetical answer to a past-behavior question, help the student find a real example or clearly identify that they are using the fictional practice case.</a:t>
            </a:r>
          </a:p>
          <a:p xmlns:a="http://schemas.openxmlformats.org/drawingml/2006/main">
            <a:r>
              <a:t/>
            </a:r>
          </a:p>
          <a:p xmlns:a="http://schemas.openxmlformats.org/drawingml/2006/main">
            <a:r>
              <a:t>SOURCE GUIDE</a:t>
            </a:r>
          </a:p>
          <a:p xmlns:a="http://schemas.openxmlformats.org/drawingml/2006/main">
            <a:r>
              <a:t>/Users/wj85/.codex/outputs/career-readiness-lessons/complete-library/12-interviewing-facilitator-guide.docx</a:t>
            </a:r>
          </a:p>
          <a:p xmlns:a="http://schemas.openxmlformats.org/drawingml/2006/main">
            <a:r>
              <a:t/>
            </a:r>
          </a:p>
          <a:p xmlns:a="http://schemas.openxmlformats.org/drawingml/2006/main">
            <a:r>
              <a:t>SOURCES</a:t>
            </a:r>
          </a:p>
          <a:p xmlns:a="http://schemas.openxmlformats.org/drawingml/2006/main">
            <a:r>
              <a:t>https://careers.rutgers.edu/news/are-you-ready-behavioral-interview</a:t>
            </a:r>
          </a:p>
          <a:p xmlns:a="http://schemas.openxmlformats.org/drawingml/2006/main">
            <a:r>
              <a:t>https://cdn.careers.newark.rutgers.edu/wp-content/uploads/sites/90/2022/07/STAR-Method.pdf</a:t>
            </a:r>
          </a:p>
          <a:p xmlns:a="http://schemas.openxmlformats.org/drawingml/2006/main">
            <a:r>
              <a:t>https://careers.rutgers.edu/students-and-alumni/onlinetools</a:t>
            </a:r>
          </a:p>
          <a:p xmlns:a="http://schemas.openxmlformats.org/drawingml/2006/main">
            <a:r>
              <a:t/>
            </a:r>
          </a:p>
          <a:p xmlns:a="http://schemas.openxmlformats.org/drawingml/2006/main">
            <a:r>
              <a:t>PHOTO</a:t>
            </a:r>
          </a:p>
          <a:p xmlns:a="http://schemas.openxmlformats.org/drawingml/2006/main">
            <a:r>
              <a:t>/Users/wj85/Desktop/Dropbox/Rutgers Work/Marketing &amp; Communications/Marketing Items/Photos/2017-2018 Acamdemic Year/Fall 2017/100917_Mock Interview Clinic/DSC04377.JPG</a:t>
            </a:r>
          </a:p>
          <a:p xmlns:a="http://schemas.openxmlformats.org/drawingml/2006/main">
            <a:r>
              <a:t>Photograph is illustrative. People shown are not the fictional case participants.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Practice Interviews Using STAR</a:t>
            </a:r>
          </a:p>
          <a:p xmlns:a="http://schemas.openxmlformats.org/drawingml/2006/main">
            <a:r>
              <a:t>SLIDE 11 OF 18</a:t>
            </a:r>
            <a:endParaRPr/>
          </a:p>
          <a:p xmlns:a="http://schemas.openxmlformats.org/drawingml/2006/main">
            <a:r>
              <a:t>SESSION TIMING: 35–50 minutes</a:t>
            </a:r>
          </a:p>
          <a:p xmlns:a="http://schemas.openxmlformats.org/drawingml/2006/main">
            <a:r>
              <a:t/>
            </a:r>
          </a:p>
          <a:p xmlns:a="http://schemas.openxmlformats.org/drawingml/2006/main">
            <a:r>
              <a:t>FACILITATOR GUIDE</a:t>
            </a:r>
          </a:p>
          <a:p xmlns:a="http://schemas.openxmlformats.org/drawingml/2006/main">
            <a:r>
              <a:t>35 to 50 minutes Individual feedback and revision</a:t>
            </a:r>
          </a:p>
          <a:p xmlns:a="http://schemas.openxmlformats.org/drawingml/2006/main">
            <a:r>
              <a:t>Facilitator actions:</a:t>
            </a:r>
          </a:p>
          <a:p xmlns:a="http://schemas.openxmlformats.org/drawingml/2006/main">
            <a:r>
              <a:t>35–39: Partner A explains or role-plays the draft for two minutes; Partner B gives two minutes of specific feedback using the checklist below. 39–43: Swap. 43–46: Both revise. 46–50: Each gives a two-minute revised attempt. Use the role instructions below for the listener.</a:t>
            </a:r>
          </a:p>
          <a:p xmlns:a="http://schemas.openxmlformats.org/drawingml/2006/main">
            <a:r>
              <a:t>Say to students:</a:t>
            </a:r>
          </a:p>
          <a:p xmlns:a="http://schemas.openxmlformats.org/drawingml/2006/main">
            <a:r>
              <a:t>“Identify one detail that works, one question you still have, and one change the speaker can make. Respond to the actual draft, then listen for the change in the second attempt.”</a:t>
            </a:r>
          </a:p>
          <a:p xmlns:a="http://schemas.openxmlformats.org/drawingml/2006/main">
            <a:r>
              <a:t>Listener role: Act as the professional contact, interviewer, or employer in the conversation. Answer naturally and offer feedback on the attempt.</a:t>
            </a:r>
          </a:p>
          <a:p xmlns:a="http://schemas.openxmlformats.org/drawingml/2006/main">
            <a:r>
              <a:t>Feedback sentence: “The detail ___ helped because ___. I still need to understand ___. Try changing ___.”</a:t>
            </a:r>
          </a:p>
          <a:p xmlns:a="http://schemas.openxmlformats.org/drawingml/2006/main">
            <a:r>
              <a:t>Use the role and deliverable specified in the guide. A written exchange, recorded response, or private practice can provide an equivalent feedback-and-revision cycle.</a:t>
            </a:r>
          </a:p>
          <a:p xmlns:a="http://schemas.openxmlformats.org/drawingml/2006/main">
            <a:r>
              <a:t/>
            </a:r>
          </a:p>
          <a:p xmlns:a="http://schemas.openxmlformats.org/drawingml/2006/main">
            <a:r>
              <a:t>SOURCE GUIDE</a:t>
            </a:r>
          </a:p>
          <a:p xmlns:a="http://schemas.openxmlformats.org/drawingml/2006/main">
            <a:r>
              <a:t>/Users/wj85/.codex/outputs/career-readiness-lessons/complete-library/12-interviewing-facilitator-guide.docx</a:t>
            </a:r>
          </a:p>
          <a:p xmlns:a="http://schemas.openxmlformats.org/drawingml/2006/main">
            <a:r>
              <a:t/>
            </a:r>
          </a:p>
          <a:p xmlns:a="http://schemas.openxmlformats.org/drawingml/2006/main">
            <a:r>
              <a:t>SOURCES</a:t>
            </a:r>
          </a:p>
          <a:p xmlns:a="http://schemas.openxmlformats.org/drawingml/2006/main">
            <a:r>
              <a:t>https://careers.rutgers.edu/news/are-you-ready-behavioral-interview</a:t>
            </a:r>
          </a:p>
          <a:p xmlns:a="http://schemas.openxmlformats.org/drawingml/2006/main">
            <a:r>
              <a:t>https://cdn.careers.newark.rutgers.edu/wp-content/uploads/sites/90/2022/07/STAR-Method.pdf</a:t>
            </a:r>
          </a:p>
          <a:p xmlns:a="http://schemas.openxmlformats.org/drawingml/2006/main">
            <a:r>
              <a:t>https://careers.rutgers.edu/students-and-alumni/onlinetools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Practice Interviews Using STAR</a:t>
            </a:r>
          </a:p>
          <a:p xmlns:a="http://schemas.openxmlformats.org/drawingml/2006/main">
            <a:r>
              <a:t>SLIDE 12 OF 18</a:t>
            </a:r>
            <a:endParaRPr/>
          </a:p>
          <a:p xmlns:a="http://schemas.openxmlformats.org/drawingml/2006/main">
            <a:r>
              <a:t>SESSION TIMING: Closing reinforcement</a:t>
            </a:r>
          </a:p>
          <a:p xmlns:a="http://schemas.openxmlformats.org/drawingml/2006/main">
            <a:r>
              <a:t/>
            </a:r>
          </a:p>
          <a:p xmlns:a="http://schemas.openxmlformats.org/drawingml/2006/main">
            <a:r>
              <a:t>FACILITATOR GUIDE</a:t>
            </a:r>
          </a:p>
          <a:p xmlns:a="http://schemas.openxmlformats.org/drawingml/2006/main">
            <a:r>
              <a:t>50 to 58 minutes Closing challenge</a:t>
            </a:r>
          </a:p>
          <a:p xmlns:a="http://schemas.openxmlformats.org/drawingml/2006/main">
            <a:r>
              <a:t>Use four quiz questions from the instructor key: allow about 30 seconds to choose and 30 seconds to explain each answer, four minutes total. Then use four minutes for an adaptation challenge: two minutes to write a change and two minutes to compare with a partner.</a:t>
            </a:r>
          </a:p>
          <a:p xmlns:a="http://schemas.openxmlformats.org/drawingml/2006/main">
            <a:r>
              <a:t>Adaptation prompt:</a:t>
            </a:r>
          </a:p>
          <a:p xmlns:a="http://schemas.openxmlformats.org/drawingml/2006/main">
            <a:r>
              <a:t>“Your preferred opportunity is paused or its requirements change. Use your Plan B or adjacent route to choose a next action while preserving what matters to you. Explain how a first destination could support later movement.”</a:t>
            </a:r>
          </a:p>
          <a:p xmlns:a="http://schemas.openxmlformats.org/drawingml/2006/main">
            <a:r>
              <a:t/>
            </a:r>
          </a:p>
          <a:p xmlns:a="http://schemas.openxmlformats.org/drawingml/2006/main">
            <a:r>
              <a:t>INSTRUCTOR ANSWER KEY</a:t>
            </a:r>
          </a:p>
          <a:p xmlns:a="http://schemas.openxmlformats.org/drawingml/2006/main">
            <a:r>
              <a:t>Correct answer: C. Task</a:t>
            </a:r>
          </a:p>
          <a:p xmlns:a="http://schemas.openxmlformats.org/drawingml/2006/main">
            <a:r>
              <a:t>Explanation: Task separates your responsibility from the background.</a:t>
            </a:r>
          </a:p>
          <a:p xmlns:a="http://schemas.openxmlformats.org/drawingml/2006/main">
            <a:r>
              <a:t>Accept A/B/C/D cards, fingers, chat, polling, or a Kahoot created from these items. Ask for a rationale before giving feedback. Answers are in notes only.</a:t>
            </a:r>
          </a:p>
          <a:p xmlns:a="http://schemas.openxmlformats.org/drawingml/2006/main">
            <a:r>
              <a:t/>
            </a:r>
          </a:p>
          <a:p xmlns:a="http://schemas.openxmlformats.org/drawingml/2006/main">
            <a:r>
              <a:t>SOURCE GUIDE</a:t>
            </a:r>
          </a:p>
          <a:p xmlns:a="http://schemas.openxmlformats.org/drawingml/2006/main">
            <a:r>
              <a:t>/Users/wj85/.codex/outputs/career-readiness-lessons/complete-library/12-interviewing-facilitator-guide.docx</a:t>
            </a:r>
          </a:p>
          <a:p xmlns:a="http://schemas.openxmlformats.org/drawingml/2006/main">
            <a:r>
              <a:t/>
            </a:r>
          </a:p>
          <a:p xmlns:a="http://schemas.openxmlformats.org/drawingml/2006/main">
            <a:r>
              <a:t>SOURCES</a:t>
            </a:r>
          </a:p>
          <a:p xmlns:a="http://schemas.openxmlformats.org/drawingml/2006/main">
            <a:r>
              <a:t>https://careers.rutgers.edu/news/are-you-ready-behavioral-interview</a:t>
            </a:r>
          </a:p>
          <a:p xmlns:a="http://schemas.openxmlformats.org/drawingml/2006/main">
            <a:r>
              <a:t>https://cdn.careers.newark.rutgers.edu/wp-content/uploads/sites/90/2022/07/STAR-Method.pdf</a:t>
            </a:r>
          </a:p>
          <a:p xmlns:a="http://schemas.openxmlformats.org/drawingml/2006/main">
            <a:r>
              <a:t>https://careers.rutgers.edu/students-and-alumni/onlinetools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Practice Interviews Using STAR</a:t>
            </a:r>
          </a:p>
          <a:p xmlns:a="http://schemas.openxmlformats.org/drawingml/2006/main">
            <a:r>
              <a:t>SLIDE 13 OF 18</a:t>
            </a:r>
            <a:endParaRPr/>
          </a:p>
          <a:p xmlns:a="http://schemas.openxmlformats.org/drawingml/2006/main">
            <a:r>
              <a:t>SESSION TIMING: Closing reinforcement</a:t>
            </a:r>
          </a:p>
          <a:p xmlns:a="http://schemas.openxmlformats.org/drawingml/2006/main">
            <a:r>
              <a:t/>
            </a:r>
          </a:p>
          <a:p xmlns:a="http://schemas.openxmlformats.org/drawingml/2006/main">
            <a:r>
              <a:t>FACILITATOR GUIDE</a:t>
            </a:r>
          </a:p>
          <a:p xmlns:a="http://schemas.openxmlformats.org/drawingml/2006/main">
            <a:r>
              <a:t>50 to 58 minutes Closing challenge</a:t>
            </a:r>
          </a:p>
          <a:p xmlns:a="http://schemas.openxmlformats.org/drawingml/2006/main">
            <a:r>
              <a:t>Use four quiz questions from the instructor key: allow about 30 seconds to choose and 30 seconds to explain each answer, four minutes total. Then use four minutes for an adaptation challenge: two minutes to write a change and two minutes to compare with a partner.</a:t>
            </a:r>
          </a:p>
          <a:p xmlns:a="http://schemas.openxmlformats.org/drawingml/2006/main">
            <a:r>
              <a:t>Adaptation prompt:</a:t>
            </a:r>
          </a:p>
          <a:p xmlns:a="http://schemas.openxmlformats.org/drawingml/2006/main">
            <a:r>
              <a:t>“Your preferred opportunity is paused or its requirements change. Use your Plan B or adjacent route to choose a next action while preserving what matters to you. Explain how a first destination could support later movement.”</a:t>
            </a:r>
          </a:p>
          <a:p xmlns:a="http://schemas.openxmlformats.org/drawingml/2006/main">
            <a:r>
              <a:t/>
            </a:r>
          </a:p>
          <a:p xmlns:a="http://schemas.openxmlformats.org/drawingml/2006/main">
            <a:r>
              <a:t>INSTRUCTOR ANSWER KEY</a:t>
            </a:r>
          </a:p>
          <a:p xmlns:a="http://schemas.openxmlformats.org/drawingml/2006/main">
            <a:r>
              <a:t>Correct answer: A. Specific personal steps and reasoning</a:t>
            </a:r>
          </a:p>
          <a:p xmlns:a="http://schemas.openxmlformats.org/drawingml/2006/main">
            <a:r>
              <a:t>Explanation: A listener needs to understand what you did.</a:t>
            </a:r>
          </a:p>
          <a:p xmlns:a="http://schemas.openxmlformats.org/drawingml/2006/main">
            <a:r>
              <a:t>Accept A/B/C/D cards, fingers, chat, polling, or a Kahoot created from these items. Ask for a rationale before giving feedback. Answers are in notes only.</a:t>
            </a:r>
          </a:p>
          <a:p xmlns:a="http://schemas.openxmlformats.org/drawingml/2006/main">
            <a:r>
              <a:t/>
            </a:r>
          </a:p>
          <a:p xmlns:a="http://schemas.openxmlformats.org/drawingml/2006/main">
            <a:r>
              <a:t>SOURCE GUIDE</a:t>
            </a:r>
          </a:p>
          <a:p xmlns:a="http://schemas.openxmlformats.org/drawingml/2006/main">
            <a:r>
              <a:t>/Users/wj85/.codex/outputs/career-readiness-lessons/complete-library/12-interviewing-facilitator-guide.docx</a:t>
            </a:r>
          </a:p>
          <a:p xmlns:a="http://schemas.openxmlformats.org/drawingml/2006/main">
            <a:r>
              <a:t/>
            </a:r>
          </a:p>
          <a:p xmlns:a="http://schemas.openxmlformats.org/drawingml/2006/main">
            <a:r>
              <a:t>SOURCES</a:t>
            </a:r>
          </a:p>
          <a:p xmlns:a="http://schemas.openxmlformats.org/drawingml/2006/main">
            <a:r>
              <a:t>https://careers.rutgers.edu/news/are-you-ready-behavioral-interview</a:t>
            </a:r>
          </a:p>
          <a:p xmlns:a="http://schemas.openxmlformats.org/drawingml/2006/main">
            <a:r>
              <a:t>https://cdn.careers.newark.rutgers.edu/wp-content/uploads/sites/90/2022/07/STAR-Method.pdf</a:t>
            </a:r>
          </a:p>
          <a:p xmlns:a="http://schemas.openxmlformats.org/drawingml/2006/main">
            <a:r>
              <a:t>https://careers.rutgers.edu/students-and-alumni/onlinetools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Practice Interviews Using STAR</a:t>
            </a:r>
          </a:p>
          <a:p xmlns:a="http://schemas.openxmlformats.org/drawingml/2006/main">
            <a:r>
              <a:t>SLIDE 14 OF 18</a:t>
            </a:r>
            <a:endParaRPr/>
          </a:p>
          <a:p xmlns:a="http://schemas.openxmlformats.org/drawingml/2006/main">
            <a:r>
              <a:t>SESSION TIMING: Closing reinforcement</a:t>
            </a:r>
          </a:p>
          <a:p xmlns:a="http://schemas.openxmlformats.org/drawingml/2006/main">
            <a:r>
              <a:t/>
            </a:r>
          </a:p>
          <a:p xmlns:a="http://schemas.openxmlformats.org/drawingml/2006/main">
            <a:r>
              <a:t>FACILITATOR GUIDE</a:t>
            </a:r>
          </a:p>
          <a:p xmlns:a="http://schemas.openxmlformats.org/drawingml/2006/main">
            <a:r>
              <a:t>50 to 58 minutes Closing challenge</a:t>
            </a:r>
          </a:p>
          <a:p xmlns:a="http://schemas.openxmlformats.org/drawingml/2006/main">
            <a:r>
              <a:t>Use four quiz questions from the instructor key: allow about 30 seconds to choose and 30 seconds to explain each answer, four minutes total. Then use four minutes for an adaptation challenge: two minutes to write a change and two minutes to compare with a partner.</a:t>
            </a:r>
          </a:p>
          <a:p xmlns:a="http://schemas.openxmlformats.org/drawingml/2006/main">
            <a:r>
              <a:t>Adaptation prompt:</a:t>
            </a:r>
          </a:p>
          <a:p xmlns:a="http://schemas.openxmlformats.org/drawingml/2006/main">
            <a:r>
              <a:t>“Your preferred opportunity is paused or its requirements change. Use your Plan B or adjacent route to choose a next action while preserving what matters to you. Explain how a first destination could support later movement.”</a:t>
            </a:r>
          </a:p>
          <a:p xmlns:a="http://schemas.openxmlformats.org/drawingml/2006/main">
            <a:r>
              <a:t/>
            </a:r>
          </a:p>
          <a:p xmlns:a="http://schemas.openxmlformats.org/drawingml/2006/main">
            <a:r>
              <a:t>INSTRUCTOR ANSWER KEY</a:t>
            </a:r>
          </a:p>
          <a:p xmlns:a="http://schemas.openxmlformats.org/drawingml/2006/main">
            <a:r>
              <a:t>Correct answer: B. Describe it honestly and explain learning or revision</a:t>
            </a:r>
          </a:p>
          <a:p xmlns:a="http://schemas.openxmlformats.org/drawingml/2006/main">
            <a:r>
              <a:t>Explanation: Honest reflection can provide useful evidence.</a:t>
            </a:r>
          </a:p>
          <a:p xmlns:a="http://schemas.openxmlformats.org/drawingml/2006/main">
            <a:r>
              <a:t>Accept A/B/C/D cards, fingers, chat, polling, or a Kahoot created from these items. Ask for a rationale before giving feedback. Answers are in notes only.</a:t>
            </a:r>
          </a:p>
          <a:p xmlns:a="http://schemas.openxmlformats.org/drawingml/2006/main">
            <a:r>
              <a:t/>
            </a:r>
          </a:p>
          <a:p xmlns:a="http://schemas.openxmlformats.org/drawingml/2006/main">
            <a:r>
              <a:t>SOURCE GUIDE</a:t>
            </a:r>
          </a:p>
          <a:p xmlns:a="http://schemas.openxmlformats.org/drawingml/2006/main">
            <a:r>
              <a:t>/Users/wj85/.codex/outputs/career-readiness-lessons/complete-library/12-interviewing-facilitator-guide.docx</a:t>
            </a:r>
          </a:p>
          <a:p xmlns:a="http://schemas.openxmlformats.org/drawingml/2006/main">
            <a:r>
              <a:t/>
            </a:r>
          </a:p>
          <a:p xmlns:a="http://schemas.openxmlformats.org/drawingml/2006/main">
            <a:r>
              <a:t>SOURCES</a:t>
            </a:r>
          </a:p>
          <a:p xmlns:a="http://schemas.openxmlformats.org/drawingml/2006/main">
            <a:r>
              <a:t>https://careers.rutgers.edu/news/are-you-ready-behavioral-interview</a:t>
            </a:r>
          </a:p>
          <a:p xmlns:a="http://schemas.openxmlformats.org/drawingml/2006/main">
            <a:r>
              <a:t>https://cdn.careers.newark.rutgers.edu/wp-content/uploads/sites/90/2022/07/STAR-Method.pdf</a:t>
            </a:r>
          </a:p>
          <a:p xmlns:a="http://schemas.openxmlformats.org/drawingml/2006/main">
            <a:r>
              <a:t>https://careers.rutgers.edu/students-and-alumni/onlinetools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Practice Interviews Using STAR</a:t>
            </a:r>
          </a:p>
          <a:p xmlns:a="http://schemas.openxmlformats.org/drawingml/2006/main">
            <a:r>
              <a:t>SLIDE 15 OF 18</a:t>
            </a:r>
            <a:endParaRPr/>
          </a:p>
          <a:p xmlns:a="http://schemas.openxmlformats.org/drawingml/2006/main">
            <a:r>
              <a:t>SESSION TIMING: Closing reinforcement</a:t>
            </a:r>
          </a:p>
          <a:p xmlns:a="http://schemas.openxmlformats.org/drawingml/2006/main">
            <a:r>
              <a:t/>
            </a:r>
          </a:p>
          <a:p xmlns:a="http://schemas.openxmlformats.org/drawingml/2006/main">
            <a:r>
              <a:t>FACILITATOR GUIDE</a:t>
            </a:r>
          </a:p>
          <a:p xmlns:a="http://schemas.openxmlformats.org/drawingml/2006/main">
            <a:r>
              <a:t>50 to 58 minutes Closing challenge</a:t>
            </a:r>
          </a:p>
          <a:p xmlns:a="http://schemas.openxmlformats.org/drawingml/2006/main">
            <a:r>
              <a:t>Use four quiz questions from the instructor key: allow about 30 seconds to choose and 30 seconds to explain each answer, four minutes total. Then use four minutes for an adaptation challenge: two minutes to write a change and two minutes to compare with a partner.</a:t>
            </a:r>
          </a:p>
          <a:p xmlns:a="http://schemas.openxmlformats.org/drawingml/2006/main">
            <a:r>
              <a:t>Adaptation prompt:</a:t>
            </a:r>
          </a:p>
          <a:p xmlns:a="http://schemas.openxmlformats.org/drawingml/2006/main">
            <a:r>
              <a:t>“Your preferred opportunity is paused or its requirements change. Use your Plan B or adjacent route to choose a next action while preserving what matters to you. Explain how a first destination could support later movement.”</a:t>
            </a:r>
          </a:p>
          <a:p xmlns:a="http://schemas.openxmlformats.org/drawingml/2006/main">
            <a:r>
              <a:t/>
            </a:r>
          </a:p>
          <a:p xmlns:a="http://schemas.openxmlformats.org/drawingml/2006/main">
            <a:r>
              <a:t>INSTRUCTOR ANSWER KEY</a:t>
            </a:r>
          </a:p>
          <a:p xmlns:a="http://schemas.openxmlformats.org/drawingml/2006/main">
            <a:r>
              <a:t>Correct answer: D. Revise and practice the answer again</a:t>
            </a:r>
          </a:p>
          <a:p xmlns:a="http://schemas.openxmlformats.org/drawingml/2006/main">
            <a:r>
              <a:t>Explanation: The second attempt applies the feedback.</a:t>
            </a:r>
          </a:p>
          <a:p xmlns:a="http://schemas.openxmlformats.org/drawingml/2006/main">
            <a:r>
              <a:t>Accept A/B/C/D cards, fingers, chat, polling, or a Kahoot created from these items. Ask for a rationale before giving feedback. Answers are in notes only.</a:t>
            </a:r>
          </a:p>
          <a:p xmlns:a="http://schemas.openxmlformats.org/drawingml/2006/main">
            <a:r>
              <a:t/>
            </a:r>
          </a:p>
          <a:p xmlns:a="http://schemas.openxmlformats.org/drawingml/2006/main">
            <a:r>
              <a:t>SOURCE GUIDE</a:t>
            </a:r>
          </a:p>
          <a:p xmlns:a="http://schemas.openxmlformats.org/drawingml/2006/main">
            <a:r>
              <a:t>/Users/wj85/.codex/outputs/career-readiness-lessons/complete-library/12-interviewing-facilitator-guide.docx</a:t>
            </a:r>
          </a:p>
          <a:p xmlns:a="http://schemas.openxmlformats.org/drawingml/2006/main">
            <a:r>
              <a:t/>
            </a:r>
          </a:p>
          <a:p xmlns:a="http://schemas.openxmlformats.org/drawingml/2006/main">
            <a:r>
              <a:t>SOURCES</a:t>
            </a:r>
          </a:p>
          <a:p xmlns:a="http://schemas.openxmlformats.org/drawingml/2006/main">
            <a:r>
              <a:t>https://careers.rutgers.edu/news/are-you-ready-behavioral-interview</a:t>
            </a:r>
          </a:p>
          <a:p xmlns:a="http://schemas.openxmlformats.org/drawingml/2006/main">
            <a:r>
              <a:t>https://cdn.careers.newark.rutgers.edu/wp-content/uploads/sites/90/2022/07/STAR-Method.pdf</a:t>
            </a:r>
          </a:p>
          <a:p xmlns:a="http://schemas.openxmlformats.org/drawingml/2006/main">
            <a:r>
              <a:t>https://careers.rutgers.edu/students-and-alumni/onlinetools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Practice Interviews Using STAR</a:t>
            </a:r>
          </a:p>
          <a:p xmlns:a="http://schemas.openxmlformats.org/drawingml/2006/main">
            <a:r>
              <a:t>SLIDE 16 OF 18</a:t>
            </a:r>
            <a:endParaRPr/>
          </a:p>
          <a:p xmlns:a="http://schemas.openxmlformats.org/drawingml/2006/main">
            <a:r>
              <a:t>SESSION TIMING: 54–58 minutes</a:t>
            </a:r>
          </a:p>
          <a:p xmlns:a="http://schemas.openxmlformats.org/drawingml/2006/main">
            <a:r>
              <a:t/>
            </a:r>
          </a:p>
          <a:p xmlns:a="http://schemas.openxmlformats.org/drawingml/2006/main">
            <a:r>
              <a:t>FACILITATOR GUIDE</a:t>
            </a:r>
          </a:p>
          <a:p xmlns:a="http://schemas.openxmlformats.org/drawingml/2006/main">
            <a:r>
              <a:t>50 to 58 minutes Closing challenge</a:t>
            </a:r>
          </a:p>
          <a:p xmlns:a="http://schemas.openxmlformats.org/drawingml/2006/main">
            <a:r>
              <a:t>Use four quiz questions from the instructor key: allow about 30 seconds to choose and 30 seconds to explain each answer, four minutes total. Then use four minutes for an adaptation challenge: two minutes to write a change and two minutes to compare with a partner.</a:t>
            </a:r>
          </a:p>
          <a:p xmlns:a="http://schemas.openxmlformats.org/drawingml/2006/main">
            <a:r>
              <a:t>Adaptation prompt:</a:t>
            </a:r>
          </a:p>
          <a:p xmlns:a="http://schemas.openxmlformats.org/drawingml/2006/main">
            <a:r>
              <a:t>“Your preferred opportunity is paused or its requirements change. Use your Plan B or adjacent route to choose a next action while preserving what matters to you. Explain how a first destination could support later movement.”</a:t>
            </a:r>
          </a:p>
          <a:p xmlns:a="http://schemas.openxmlformats.org/drawingml/2006/main">
            <a:r>
              <a:t/>
            </a:r>
          </a:p>
          <a:p xmlns:a="http://schemas.openxmlformats.org/drawingml/2006/main">
            <a:r>
              <a:t>SOURCE GUIDE</a:t>
            </a:r>
          </a:p>
          <a:p xmlns:a="http://schemas.openxmlformats.org/drawingml/2006/main">
            <a:r>
              <a:t>/Users/wj85/.codex/outputs/career-readiness-lessons/complete-library/12-interviewing-facilitator-guide.docx</a:t>
            </a:r>
          </a:p>
          <a:p xmlns:a="http://schemas.openxmlformats.org/drawingml/2006/main">
            <a:r>
              <a:t/>
            </a:r>
          </a:p>
          <a:p xmlns:a="http://schemas.openxmlformats.org/drawingml/2006/main">
            <a:r>
              <a:t>SOURCES</a:t>
            </a:r>
          </a:p>
          <a:p xmlns:a="http://schemas.openxmlformats.org/drawingml/2006/main">
            <a:r>
              <a:t>https://careers.rutgers.edu/news/are-you-ready-behavioral-interview</a:t>
            </a:r>
          </a:p>
          <a:p xmlns:a="http://schemas.openxmlformats.org/drawingml/2006/main">
            <a:r>
              <a:t>https://cdn.careers.newark.rutgers.edu/wp-content/uploads/sites/90/2022/07/STAR-Method.pdf</a:t>
            </a:r>
          </a:p>
          <a:p xmlns:a="http://schemas.openxmlformats.org/drawingml/2006/main">
            <a:r>
              <a:t>https://careers.rutgers.edu/students-and-alumni/onlinetools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Practice Interviews Using STAR</a:t>
            </a:r>
          </a:p>
          <a:p xmlns:a="http://schemas.openxmlformats.org/drawingml/2006/main">
            <a:r>
              <a:t>SLIDE 17 OF 18</a:t>
            </a:r>
            <a:endParaRPr/>
          </a:p>
          <a:p xmlns:a="http://schemas.openxmlformats.org/drawingml/2006/main">
            <a:r>
              <a:t>SESSION TIMING: 58–60 minutes</a:t>
            </a:r>
          </a:p>
          <a:p xmlns:a="http://schemas.openxmlformats.org/drawingml/2006/main">
            <a:r>
              <a:t/>
            </a:r>
            <a:endParaRPr/>
          </a:p>
          <a:p xmlns:a="http://schemas.openxmlformats.org/drawingml/2006/main">
            <a:r>
              <a:t>FACILITATOR GUIDE</a:t>
            </a:r>
          </a:p>
          <a:p xmlns:a="http://schemas.openxmlformats.org/drawingml/2006/main">
            <a:r>
              <a:t>58 to 60 minutes Exit commitment</a:t>
            </a:r>
          </a:p>
          <a:p xmlns:a="http://schemas.openxmlformats.org/drawingml/2006/main">
            <a:r>
              <a:t>Collect the revised planner, one change made after feedback, and a specific next step with a date. Ask students to name a resource or person they will consult. Close with: “Use what you learned today, check what you still do not know, and revisit the plan after you act.”</a:t>
            </a:r>
          </a:p>
          <a:p xmlns:a="http://schemas.openxmlformats.org/drawingml/2006/main">
            <a:r>
              <a:t/>
            </a:r>
          </a:p>
          <a:p xmlns:a="http://schemas.openxmlformats.org/drawingml/2006/main">
            <a:r>
              <a:t/>
            </a:r>
          </a:p>
          <a:p xmlns:a="http://schemas.openxmlformats.org/drawingml/2006/main">
            <a:r>
              <a:t>SOURCE GUIDE</a:t>
            </a:r>
          </a:p>
          <a:p xmlns:a="http://schemas.openxmlformats.org/drawingml/2006/main">
            <a:r>
              <a:t>/Users/wj85/.codex/outputs/career-readiness-lessons/complete-library/12-interviewing-facilitator-guide.docx</a:t>
            </a:r>
          </a:p>
          <a:p xmlns:a="http://schemas.openxmlformats.org/drawingml/2006/main">
            <a:r>
              <a:t/>
            </a:r>
          </a:p>
          <a:p xmlns:a="http://schemas.openxmlformats.org/drawingml/2006/main">
            <a:r>
              <a:t>SOURCES</a:t>
            </a:r>
          </a:p>
          <a:p xmlns:a="http://schemas.openxmlformats.org/drawingml/2006/main">
            <a:r>
              <a:t>https://careers.rutgers.edu/news/are-you-ready-behavioral-interview</a:t>
            </a:r>
          </a:p>
          <a:p xmlns:a="http://schemas.openxmlformats.org/drawingml/2006/main">
            <a:r>
              <a:t>https://cdn.careers.newark.rutgers.edu/wp-content/uploads/sites/90/2022/07/STAR-Method.pdf</a:t>
            </a:r>
          </a:p>
          <a:p xmlns:a="http://schemas.openxmlformats.org/drawingml/2006/main">
            <a:r>
              <a:t>https://careers.rutgers.edu/students-and-alumni/onlinetools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Practice Interviews Using STAR</a:t>
            </a:r>
          </a:p>
          <a:p xmlns:a="http://schemas.openxmlformats.org/drawingml/2006/main">
            <a:r>
              <a:t>SLIDE 18 OF 18</a:t>
            </a:r>
            <a:endParaRPr/>
          </a:p>
          <a:p xmlns:a="http://schemas.openxmlformats.org/drawingml/2006/main">
            <a:r>
              <a:t>SESSION TIMING: After the closing commitment</a:t>
            </a:r>
          </a:p>
          <a:p xmlns:a="http://schemas.openxmlformats.org/drawingml/2006/main">
            <a:r>
              <a:t/>
            </a:r>
          </a:p>
          <a:p xmlns:a="http://schemas.openxmlformats.org/drawingml/2006/main">
            <a:r>
              <a:t>FACILITATOR GUIDE</a:t>
            </a:r>
          </a:p>
          <a:p xmlns:a="http://schemas.openxmlformats.org/drawingml/2006/main">
            <a:r>
              <a:t>Resources and follow through</a:t>
            </a:r>
          </a:p>
          <a:p xmlns:a="http://schemas.openxmlformats.org/drawingml/2006/main">
            <a:r>
              <a:t>After class, ask students to take their dated step and briefly report what they learned. Use the following resources as starting points; tools, dates, and eligibility should be checked before each delivery. Program and employer instructions control actual requirements.</a:t>
            </a:r>
          </a:p>
          <a:p xmlns:a="http://schemas.openxmlformats.org/drawingml/2006/main">
            <a:r>
              <a:t>CES behavioral interviews: https://careers.rutgers.edu/news/are-you-ready-behavioral-interview</a:t>
            </a:r>
          </a:p>
          <a:p xmlns:a="http://schemas.openxmlformats.org/drawingml/2006/main">
            <a:r>
              <a:t>Rutgers Newark STAR resource: https://cdn.careers.newark.rutgers.edu/wp-content/uploads/sites/90/2022/07/STAR-Method.pdf</a:t>
            </a:r>
          </a:p>
          <a:p xmlns:a="http://schemas.openxmlformats.org/drawingml/2006/main">
            <a:r>
              <a:t>CES Online Tools including Big Interview: https://careers.rutgers.edu/students-and-alumni/onlinetools</a:t>
            </a:r>
          </a:p>
          <a:p xmlns:a="http://schemas.openxmlformats.org/drawingml/2006/main">
            <a:r>
              <a:t>Framework reference: Building a Career-Ready Campus taskforce criteria supplied by the user. CES Career Journey descriptions reflect the user’s explanation. Resources checked November 1, 2026. Activities and examples are teaching adaptations.</a:t>
            </a:r>
          </a:p>
          <a:p xmlns:a="http://schemas.openxmlformats.org/drawingml/2006/main">
            <a:r>
              <a:t/>
            </a:r>
          </a:p>
          <a:p xmlns:a="http://schemas.openxmlformats.org/drawingml/2006/main">
            <a:r>
              <a:t>SOURCE GUIDE</a:t>
            </a:r>
          </a:p>
          <a:p xmlns:a="http://schemas.openxmlformats.org/drawingml/2006/main">
            <a:r>
              <a:t>/Users/wj85/.codex/outputs/career-readiness-lessons/complete-library/12-interviewing-facilitator-guide.docx</a:t>
            </a:r>
          </a:p>
          <a:p xmlns:a="http://schemas.openxmlformats.org/drawingml/2006/main">
            <a:r>
              <a:t/>
            </a:r>
          </a:p>
          <a:p xmlns:a="http://schemas.openxmlformats.org/drawingml/2006/main">
            <a:r>
              <a:t>SOURCES</a:t>
            </a:r>
          </a:p>
          <a:p xmlns:a="http://schemas.openxmlformats.org/drawingml/2006/main">
            <a:r>
              <a:t>https://careers.rutgers.edu/news/are-you-ready-behavioral-interview</a:t>
            </a:r>
          </a:p>
          <a:p xmlns:a="http://schemas.openxmlformats.org/drawingml/2006/main">
            <a:r>
              <a:t>https://cdn.careers.newark.rutgers.edu/wp-content/uploads/sites/90/2022/07/STAR-Method.pdf</a:t>
            </a:r>
          </a:p>
          <a:p xmlns:a="http://schemas.openxmlformats.org/drawingml/2006/main">
            <a:r>
              <a:t>https://careers.rutgers.edu/students-and-alumni/onlinetools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fbce8c8b06142e5"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1ed0511c58514529"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78c1d6bce1c94bd5"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4b218c1ba4034a7c"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9484aadb23474292"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a98fc02d7abd469e" /></Relationships>
</file>

<file path=ppt/slideLayouts/_rels/slideLayout7.xml.rels>&#65279;<?xml version="1.0" encoding="utf-8"?><Relationships xmlns="http://schemas.openxmlformats.org/package/2006/relationships"><Relationship Type="http://schemas.openxmlformats.org/officeDocument/2006/relationships/slideMaster" Target="/ppt/slideMasters/slideMaster1.xml" Id="Rca95e94dc5054a75" /></Relationships>
</file>

<file path=ppt/slideLayouts/_rels/slideLayout8.xml.rels>&#65279;<?xml version="1.0" encoding="utf-8"?><Relationships xmlns="http://schemas.openxmlformats.org/package/2006/relationships"><Relationship Type="http://schemas.openxmlformats.org/officeDocument/2006/relationships/slideMaster" Target="/ppt/slideMasters/slideMaster1.xml" Id="R037ff5ab7848476f" /></Relationships>
</file>

<file path=ppt/slideLayouts/_rels/slideLayout9.xml.rels>&#65279;<?xml version="1.0" encoding="utf-8"?><Relationships xmlns="http://schemas.openxmlformats.org/package/2006/relationships"><Relationship Type="http://schemas.openxmlformats.org/officeDocument/2006/relationships/slideMaster" Target="/ppt/slideMasters/slideMaster1.xml" Id="Rdebeddc33bf440c6" /></Relationships>
</file>

<file path=ppt/slideLayouts/_rels/slideLayout10.xml.rels>&#65279;<?xml version="1.0" encoding="utf-8"?><Relationships xmlns="http://schemas.openxmlformats.org/package/2006/relationships"><Relationship Type="http://schemas.openxmlformats.org/officeDocument/2006/relationships/slideMaster" Target="/ppt/slideMasters/slideMaster1.xml" Id="R34242d974cb043e3" /></Relationships>
</file>

<file path=ppt/slideLayouts/_rels/slideLayout11.xml.rels>&#65279;<?xml version="1.0" encoding="utf-8"?><Relationships xmlns="http://schemas.openxmlformats.org/package/2006/relationships"><Relationship Type="http://schemas.openxmlformats.org/officeDocument/2006/relationships/slideMaster" Target="/ppt/slideMasters/slideMaster1.xml" Id="R8a0a447141114ba1" /></Relationships>
</file>

<file path=ppt/slideLayouts/_rels/slideLayout12.xml.rels>&#65279;<?xml version="1.0" encoding="utf-8"?><Relationships xmlns="http://schemas.openxmlformats.org/package/2006/relationships"><Relationship Type="http://schemas.openxmlformats.org/officeDocument/2006/relationships/slideMaster" Target="/ppt/slideMasters/slideMaster1.xml" Id="Rce374d6e1a094cde" /></Relationships>
</file>

<file path=ppt/slideLayouts/_rels/slideLayout13.xml.rels>&#65279;<?xml version="1.0" encoding="utf-8"?><Relationships xmlns="http://schemas.openxmlformats.org/package/2006/relationships"><Relationship Type="http://schemas.openxmlformats.org/officeDocument/2006/relationships/slideMaster" Target="/ppt/slideMasters/slideMaster1.xml" Id="Rac239806ea2d4049" /></Relationships>
</file>

<file path=ppt/slideLayouts/_rels/slideLayout14.xml.rels>&#65279;<?xml version="1.0" encoding="utf-8"?><Relationships xmlns="http://schemas.openxmlformats.org/package/2006/relationships"><Relationship Type="http://schemas.openxmlformats.org/officeDocument/2006/relationships/slideMaster" Target="/ppt/slideMasters/slideMaster1.xml" Id="Re4e52da9ed9f4d83" /></Relationships>
</file>

<file path=ppt/slideLayouts/_rels/slideLayout15.xml.rels>&#65279;<?xml version="1.0" encoding="utf-8"?><Relationships xmlns="http://schemas.openxmlformats.org/package/2006/relationships"><Relationship Type="http://schemas.openxmlformats.org/officeDocument/2006/relationships/slideMaster" Target="/ppt/slideMasters/slideMaster1.xml" Id="R7ff84f6ba54b44c9" /></Relationships>
</file>

<file path=ppt/slideLayouts/_rels/slideLayout16.xml.rels>&#65279;<?xml version="1.0" encoding="utf-8"?><Relationships xmlns="http://schemas.openxmlformats.org/package/2006/relationships"><Relationship Type="http://schemas.openxmlformats.org/officeDocument/2006/relationships/slideMaster" Target="/ppt/slideMasters/slideMaster1.xml" Id="Ra02119a65ae849cc" /><Relationship Type="http://schemas.openxmlformats.org/officeDocument/2006/relationships/image" Target="/ppt/media/image.png" Id="Rdeb7961da85c4b77" /></Relationships>
</file>

<file path=ppt/slideLayouts/_rels/slideLayout17.xml.rels>&#65279;<?xml version="1.0" encoding="utf-8"?><Relationships xmlns="http://schemas.openxmlformats.org/package/2006/relationships"><Relationship Type="http://schemas.openxmlformats.org/officeDocument/2006/relationships/slideMaster" Target="/ppt/slideMasters/slideMaster1.xml" Id="Rbe221e1467484536" /></Relationships>
</file>

<file path=ppt/slideLayouts/slideLayout1.xml><?xml version="1.0" encoding="utf-8"?>
<p:sldLayout xmlns:p="http://schemas.openxmlformats.org/presentationml/2006/main" type="title" preserve="1">
  <p:cSld name="Title Slide">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528B36D6-28F8-4FF1-B4D9-AEF32E25F31C}"/>
              </a:ext>
            </a:extLst>
          </p:cNvPr>
          <p:cNvSpPr>
            <a:spLocks xmlns:a="http://schemas.openxmlformats.org/drawingml/2006/main" noGrp="1"/>
          </p:cNvSpPr>
          <p:nvPr>
            <p:ph type="ctrTitle" idx="0"/>
          </p:nvPr>
        </p:nvSpPr>
        <p:spPr>
          <a:xfrm xmlns:a="http://schemas.openxmlformats.org/drawingml/2006/main">
            <a:off x="1590051" y="2404534"/>
            <a:ext cx="9011897" cy="1646302"/>
          </a:xfrm>
        </p:spPr>
        <p:txBody>
          <a:bodyPr xmlns:a="http://schemas.openxmlformats.org/drawingml/2006/main" anchor="b">
            <a:noAutofit/>
          </a:bodyPr>
          <a:lstStyle xmlns:a="http://schemas.openxmlformats.org/drawingml/2006/main">
            <a:lvl1pPr algn="ctr">
              <a:buNone/>
              <a:defRPr sz="5400">
                <a:solidFill>
                  <a:schemeClr val="accent1"/>
                </a:solidFill>
              </a:defRPr>
            </a:lvl1pPr>
          </a:lstStyle>
          <a:p xmlns:a="http://schemas.openxmlformats.org/drawingml/2006/main">
            <a:r>
              <a:t>Click to edit Master title style</a:t>
            </a:r>
          </a:p>
        </p:txBody>
      </p:sp>
      <p:sp>
        <p:nvSpPr>
          <p:cNvPr id="3" name="Subtitle 2">
            <a:extLst xmlns:a="http://schemas.openxmlformats.org/drawingml/2006/main">
              <a:ext uri="{FF2B5EF4-FFF2-40B4-BE49-F238E27FC236}">
                <a16:creationId xmlns:a16="http://schemas.microsoft.com/office/drawing/2014/main" id="{B60C738F-9F76-44DB-A67F-D17A97D77EDB}"/>
              </a:ext>
            </a:extLst>
          </p:cNvPr>
          <p:cNvSpPr>
            <a:spLocks xmlns:a="http://schemas.openxmlformats.org/drawingml/2006/main" noGrp="1"/>
          </p:cNvSpPr>
          <p:nvPr>
            <p:ph type="subTitle" idx="1"/>
          </p:nvPr>
        </p:nvSpPr>
        <p:spPr>
          <a:xfrm xmlns:a="http://schemas.openxmlformats.org/drawingml/2006/main">
            <a:off x="1590051" y="4050833"/>
            <a:ext cx="9011897" cy="1096899"/>
          </a:xfrm>
        </p:spPr>
        <p:txBody>
          <a:bodyPr xmlns:a="http://schemas.openxmlformats.org/drawingml/2006/main"/>
          <a:lstStyle xmlns:a="http://schemas.openxmlformats.org/drawingml/2006/main">
            <a:lvl1pPr marL="0" indent="0" algn="ct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xmlns:a="http://schemas.openxmlformats.org/drawingml/2006/main">
            <a:r>
              <a:t>Click to edit Master subtitle style</a:t>
            </a:r>
          </a:p>
        </p:txBody>
      </p:sp>
      <p:sp>
        <p:nvSpPr>
          <p:cNvPr id="5" name="Date Placeholder 3">
            <a:extLst xmlns:a="http://schemas.openxmlformats.org/drawingml/2006/main">
              <a:ext uri="{FF2B5EF4-FFF2-40B4-BE49-F238E27FC236}">
                <a16:creationId xmlns:a16="http://schemas.microsoft.com/office/drawing/2014/main" id="{C7208A89-D8A6-D9E0-D146-6A6E564A5B56}"/>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A1BEA0B6-C63B-47EB-B3C9-ECADEDF22B93}" type="datetimeFigureOut">
              <a:t>11/1/26</a:t>
            </a:fld>
            <a:endParaRPr/>
          </a:p>
        </p:txBody>
      </p:sp>
      <p:sp>
        <p:nvSpPr>
          <p:cNvPr id="6" name="Footer Placeholder 4">
            <a:extLst xmlns:a="http://schemas.openxmlformats.org/drawingml/2006/main">
              <a:ext uri="{FF2B5EF4-FFF2-40B4-BE49-F238E27FC236}">
                <a16:creationId xmlns:a16="http://schemas.microsoft.com/office/drawing/2014/main" id="{396B984A-0E2B-41C2-9B14-79BF7BCC3AB9}"/>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7" name="Slide Number Placeholder 5">
            <a:extLst xmlns:a="http://schemas.openxmlformats.org/drawingml/2006/main">
              <a:ext uri="{FF2B5EF4-FFF2-40B4-BE49-F238E27FC236}">
                <a16:creationId xmlns:a16="http://schemas.microsoft.com/office/drawing/2014/main" id="{69EF8314-28AF-5A45-D2A3-F18096ECD89E}"/>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C705CDDC-26EE-4D52-BD11-AE0612E93FF0}" type="slidenum">
              <a:t>‹#›</a:t>
            </a:fld>
            <a:endParaRPr/>
          </a:p>
        </p:txBody>
      </p:sp>
    </p:spTree>
  </p:cSld>
</p:sldLayout>
</file>

<file path=ppt/slideLayouts/slideLayout2.xml><?xml version="1.0" encoding="utf-8"?>
<p:sldLayout xmlns:p="http://schemas.openxmlformats.org/presentationml/2006/main" type="obj" preserve="1">
  <p:cSld name="Title and Content">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10CADF5E-CED3-4210-8EE0-F1805D8DE01A}"/>
              </a:ext>
            </a:extLst>
          </p:cNvPr>
          <p:cNvSpPr>
            <a:spLocks xmlns:a="http://schemas.openxmlformats.org/drawingml/2006/main" noGrp="1"/>
          </p:cNvSpPr>
          <p:nvPr>
            <p:ph type="title" idx="0"/>
          </p:nvPr>
        </p:nvSpPr>
        <p:spPr/>
        <p:txBody>
          <a:bodyPr xmlns:a="http://schemas.openxmlformats.org/drawingml/2006/main">
            <a:normAutofit/>
          </a:bodyPr>
          <a:lstStyle xmlns:a="http://schemas.openxmlformats.org/drawingml/2006/main">
            <a:lvl1pPr>
              <a:buNone/>
              <a:defRPr sz="3600"/>
            </a:lvl1pPr>
          </a:lstStyle>
          <a:p xmlns:a="http://schemas.openxmlformats.org/drawingml/2006/main">
            <a:r>
              <a:t>Click to edit Master title style</a:t>
            </a:r>
          </a:p>
        </p:txBody>
      </p:sp>
      <p:sp>
        <p:nvSpPr>
          <p:cNvPr id="3" name="Content Placeholder 2">
            <a:extLst xmlns:a="http://schemas.openxmlformats.org/drawingml/2006/main">
              <a:ext uri="{FF2B5EF4-FFF2-40B4-BE49-F238E27FC236}">
                <a16:creationId xmlns:a16="http://schemas.microsoft.com/office/drawing/2014/main" id="{EBD24CB8-EE0D-46FF-B0DA-D2A116869E7B}"/>
              </a:ext>
            </a:extLst>
          </p:cNvPr>
          <p:cNvSpPr>
            <a:spLocks xmlns:a="http://schemas.openxmlformats.org/drawingml/2006/main" noGrp="1"/>
          </p:cNvSpPr>
          <p:nvPr>
            <p:ph idx="1"/>
          </p:nvPr>
        </p:nvSpPr>
        <p:spPr/>
        <p:txBody>
          <a:bodyPr xmlns:a="http://schemas.openxmlformats.org/drawingml/2006/main"/>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5" name="Date Placeholder 3">
            <a:extLst xmlns:a="http://schemas.openxmlformats.org/drawingml/2006/main">
              <a:ext uri="{FF2B5EF4-FFF2-40B4-BE49-F238E27FC236}">
                <a16:creationId xmlns:a16="http://schemas.microsoft.com/office/drawing/2014/main" id="{7692E47D-1A5D-FEAF-59FB-9EB970572FCA}"/>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95CB1611-0C4E-4CD3-BBC6-F7B6EA971BD5}" type="datetimeFigureOut">
              <a:t>11/1/26</a:t>
            </a:fld>
            <a:endParaRPr/>
          </a:p>
        </p:txBody>
      </p:sp>
      <p:sp>
        <p:nvSpPr>
          <p:cNvPr id="6" name="Footer Placeholder 4">
            <a:extLst xmlns:a="http://schemas.openxmlformats.org/drawingml/2006/main">
              <a:ext uri="{FF2B5EF4-FFF2-40B4-BE49-F238E27FC236}">
                <a16:creationId xmlns:a16="http://schemas.microsoft.com/office/drawing/2014/main" id="{6B9B8B2B-F54F-D04B-F226-882604DB2517}"/>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7" name="Slide Number Placeholder 5">
            <a:extLst xmlns:a="http://schemas.openxmlformats.org/drawingml/2006/main">
              <a:ext uri="{FF2B5EF4-FFF2-40B4-BE49-F238E27FC236}">
                <a16:creationId xmlns:a16="http://schemas.microsoft.com/office/drawing/2014/main" id="{9354FB85-3C9F-A778-C5D4-526ABC4A9760}"/>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56B1A030-4635-427E-AE2B-E5CE55D9DF1E}" type="slidenum">
              <a:t>‹#›</a:t>
            </a:fld>
            <a:endParaRPr/>
          </a:p>
        </p:txBody>
      </p:sp>
    </p:spTree>
  </p:cSld>
</p:sldLayout>
</file>

<file path=ppt/slideLayouts/slideLayout3.xml><?xml version="1.0" encoding="utf-8"?>
<p:sldLayout xmlns:p="http://schemas.openxmlformats.org/presentationml/2006/main" type="secHead" preserve="1">
  <p:cSld name="Section Header">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D4E840B4-6020-47A4-9CAC-CD6A02B3A3B6}"/>
              </a:ext>
            </a:extLst>
          </p:cNvPr>
          <p:cNvSpPr>
            <a:spLocks xmlns:a="http://schemas.openxmlformats.org/drawingml/2006/main" noGrp="1"/>
          </p:cNvSpPr>
          <p:nvPr>
            <p:ph type="title" idx="0"/>
          </p:nvPr>
        </p:nvSpPr>
        <p:spPr>
          <a:xfrm xmlns:a="http://schemas.openxmlformats.org/drawingml/2006/main">
            <a:off x="677335" y="2700867"/>
            <a:ext cx="8596668" cy="1826581"/>
          </a:xfrm>
        </p:spPr>
        <p:txBody>
          <a:bodyPr xmlns:a="http://schemas.openxmlformats.org/drawingml/2006/main" anchor="b"/>
          <a:lstStyle xmlns:a="http://schemas.openxmlformats.org/drawingml/2006/main">
            <a:lvl1pPr algn="l">
              <a:buNone/>
              <a:defRPr sz="4000" b="0" cap="none"/>
            </a:lvl1pPr>
          </a:lstStyle>
          <a:p xmlns:a="http://schemas.openxmlformats.org/drawingml/2006/main">
            <a:r>
              <a:t>Click to edit Master title style</a:t>
            </a:r>
          </a:p>
        </p:txBody>
      </p:sp>
      <p:sp>
        <p:nvSpPr>
          <p:cNvPr id="3" name="Text Placeholder 2">
            <a:extLst xmlns:a="http://schemas.openxmlformats.org/drawingml/2006/main">
              <a:ext uri="{FF2B5EF4-FFF2-40B4-BE49-F238E27FC236}">
                <a16:creationId xmlns:a16="http://schemas.microsoft.com/office/drawing/2014/main" id="{D260EE28-B7B3-41C0-91B3-D2D4A3D9C736}"/>
              </a:ext>
            </a:extLst>
          </p:cNvPr>
          <p:cNvSpPr>
            <a:spLocks xmlns:a="http://schemas.openxmlformats.org/drawingml/2006/main" noGrp="1"/>
          </p:cNvSpPr>
          <p:nvPr>
            <p:ph type="body" idx="1"/>
          </p:nvPr>
        </p:nvSpPr>
        <p:spPr>
          <a:xfrm xmlns:a="http://schemas.openxmlformats.org/drawingml/2006/main">
            <a:off x="677335" y="4527448"/>
            <a:ext cx="8596668" cy="860400"/>
          </a:xfrm>
        </p:spPr>
        <p:txBody>
          <a:bodyPr xmlns:a="http://schemas.openxmlformats.org/drawingml/2006/main"/>
          <a:lstStyle xmlns:a="http://schemas.openxmlformats.org/drawingml/2006/main">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xmlns:a="http://schemas.openxmlformats.org/drawingml/2006/main">
            <a:pPr lvl="0">
              <a:buNone/>
            </a:pPr>
            <a:r>
              <a:t>Click to edit Master text styles</a:t>
            </a:r>
          </a:p>
        </p:txBody>
      </p:sp>
      <p:sp>
        <p:nvSpPr>
          <p:cNvPr id="5" name="Date Placeholder 3">
            <a:extLst xmlns:a="http://schemas.openxmlformats.org/drawingml/2006/main">
              <a:ext uri="{FF2B5EF4-FFF2-40B4-BE49-F238E27FC236}">
                <a16:creationId xmlns:a16="http://schemas.microsoft.com/office/drawing/2014/main" id="{09A0AC99-7180-9BA5-7769-5AA26A31A909}"/>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C99009F9-EE36-4102-86EB-7E0DE9E6E09F}" type="datetimeFigureOut">
              <a:t>11/1/26</a:t>
            </a:fld>
            <a:endParaRPr/>
          </a:p>
        </p:txBody>
      </p:sp>
      <p:sp>
        <p:nvSpPr>
          <p:cNvPr id="6" name="Footer Placeholder 4">
            <a:extLst xmlns:a="http://schemas.openxmlformats.org/drawingml/2006/main">
              <a:ext uri="{FF2B5EF4-FFF2-40B4-BE49-F238E27FC236}">
                <a16:creationId xmlns:a16="http://schemas.microsoft.com/office/drawing/2014/main" id="{02027D5B-714F-9DE8-0C5B-28147C3D07AD}"/>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7" name="Slide Number Placeholder 5">
            <a:extLst xmlns:a="http://schemas.openxmlformats.org/drawingml/2006/main">
              <a:ext uri="{FF2B5EF4-FFF2-40B4-BE49-F238E27FC236}">
                <a16:creationId xmlns:a16="http://schemas.microsoft.com/office/drawing/2014/main" id="{5DE1618C-5747-E0D2-B673-8B908D7E6AD0}"/>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898D2B97-3A57-4D4F-A555-9116EEB5167F}" type="slidenum">
              <a:t>‹#›</a:t>
            </a:fld>
            <a:endParaRPr/>
          </a:p>
        </p:txBody>
      </p:sp>
    </p:spTree>
  </p:cSld>
</p:sldLayout>
</file>

<file path=ppt/slideLayouts/slideLayout4.xml><?xml version="1.0" encoding="utf-8"?>
<p:sldLayout xmlns:p="http://schemas.openxmlformats.org/presentationml/2006/main" type="twoObj" preserve="1">
  <p:cSld name="Two Content">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1224029C-9338-4B71-8FAA-73392FDC1CA5}"/>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t>Click to edit Master title style</a:t>
            </a:r>
          </a:p>
        </p:txBody>
      </p:sp>
      <p:sp>
        <p:nvSpPr>
          <p:cNvPr id="3" name="Content Placeholder 2">
            <a:extLst xmlns:a="http://schemas.openxmlformats.org/drawingml/2006/main">
              <a:ext uri="{FF2B5EF4-FFF2-40B4-BE49-F238E27FC236}">
                <a16:creationId xmlns:a16="http://schemas.microsoft.com/office/drawing/2014/main" id="{B18C2FC8-2FD8-44D7-8DF6-2980AB42BD17}"/>
              </a:ext>
            </a:extLst>
          </p:cNvPr>
          <p:cNvSpPr>
            <a:spLocks xmlns:a="http://schemas.openxmlformats.org/drawingml/2006/main" noGrp="1"/>
          </p:cNvSpPr>
          <p:nvPr>
            <p:ph idx="1"/>
          </p:nvPr>
        </p:nvSpPr>
        <p:spPr>
          <a:xfrm xmlns:a="http://schemas.openxmlformats.org/drawingml/2006/main">
            <a:off x="677334" y="2160589"/>
            <a:ext cx="4184035" cy="3880772"/>
          </a:xfrm>
        </p:spPr>
        <p:txBody>
          <a:bodyPr xmlns:a="http://schemas.openxmlformats.org/drawingml/2006/main"/>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4" name="Content Placeholder 3">
            <a:extLst xmlns:a="http://schemas.openxmlformats.org/drawingml/2006/main">
              <a:ext uri="{FF2B5EF4-FFF2-40B4-BE49-F238E27FC236}">
                <a16:creationId xmlns:a16="http://schemas.microsoft.com/office/drawing/2014/main" id="{0B9FA805-49B0-493A-BCF5-B511486F968A}"/>
              </a:ext>
            </a:extLst>
          </p:cNvPr>
          <p:cNvSpPr>
            <a:spLocks xmlns:a="http://schemas.openxmlformats.org/drawingml/2006/main" noGrp="1"/>
          </p:cNvSpPr>
          <p:nvPr>
            <p:ph idx="2"/>
          </p:nvPr>
        </p:nvSpPr>
        <p:spPr>
          <a:xfrm xmlns:a="http://schemas.openxmlformats.org/drawingml/2006/main">
            <a:off x="5089970" y="2160589"/>
            <a:ext cx="4184034" cy="3880773"/>
          </a:xfrm>
        </p:spPr>
        <p:txBody>
          <a:bodyPr xmlns:a="http://schemas.openxmlformats.org/drawingml/2006/main"/>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6" name="Date Placeholder 4">
            <a:extLst xmlns:a="http://schemas.openxmlformats.org/drawingml/2006/main">
              <a:ext uri="{FF2B5EF4-FFF2-40B4-BE49-F238E27FC236}">
                <a16:creationId xmlns:a16="http://schemas.microsoft.com/office/drawing/2014/main" id="{A41C81C8-26FE-2A48-7076-FAE15ACC64F3}"/>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F09F1F5D-C36D-426A-AEBF-414EB9361913}" type="datetimeFigureOut">
              <a:t>11/1/26</a:t>
            </a:fld>
            <a:endParaRPr/>
          </a:p>
        </p:txBody>
      </p:sp>
      <p:sp>
        <p:nvSpPr>
          <p:cNvPr id="7" name="Footer Placeholder 5">
            <a:extLst xmlns:a="http://schemas.openxmlformats.org/drawingml/2006/main">
              <a:ext uri="{FF2B5EF4-FFF2-40B4-BE49-F238E27FC236}">
                <a16:creationId xmlns:a16="http://schemas.microsoft.com/office/drawing/2014/main" id="{04080689-0F43-759B-AEAD-E86F9EBFE850}"/>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8" name="Slide Number Placeholder 6">
            <a:extLst xmlns:a="http://schemas.openxmlformats.org/drawingml/2006/main">
              <a:ext uri="{FF2B5EF4-FFF2-40B4-BE49-F238E27FC236}">
                <a16:creationId xmlns:a16="http://schemas.microsoft.com/office/drawing/2014/main" id="{A47448C2-CE89-C025-6A42-7B62723ABF32}"/>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697BF769-D97F-49CE-8022-C08A1629ADCB}" type="slidenum">
              <a:t>‹#›</a:t>
            </a:fld>
            <a:endParaRPr/>
          </a:p>
        </p:txBody>
      </p:sp>
    </p:spTree>
  </p:cSld>
</p:sldLayout>
</file>

<file path=ppt/slideLayouts/slideLayout5.xml><?xml version="1.0" encoding="utf-8"?>
<p:sldLayout xmlns:p="http://schemas.openxmlformats.org/presentationml/2006/main" type="twoTxTwoObj" preserve="1">
  <p:cSld name="Comparison">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EB52EC0F-5AC0-4E2E-81F7-B2E732B5C7FD}"/>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lvl1pPr>
              <a:buNone/>
              <a:defRPr/>
            </a:lvl1pPr>
          </a:lstStyle>
          <a:p xmlns:a="http://schemas.openxmlformats.org/drawingml/2006/main">
            <a:r>
              <a:t>Click to edit Master title style</a:t>
            </a:r>
          </a:p>
        </p:txBody>
      </p:sp>
      <p:sp>
        <p:nvSpPr>
          <p:cNvPr id="3" name="Text Placeholder 2">
            <a:extLst xmlns:a="http://schemas.openxmlformats.org/drawingml/2006/main">
              <a:ext uri="{FF2B5EF4-FFF2-40B4-BE49-F238E27FC236}">
                <a16:creationId xmlns:a16="http://schemas.microsoft.com/office/drawing/2014/main" id="{6E5FEB6B-92E5-4643-9355-DDAB11C0AD53}"/>
              </a:ext>
            </a:extLst>
          </p:cNvPr>
          <p:cNvSpPr>
            <a:spLocks xmlns:a="http://schemas.openxmlformats.org/drawingml/2006/main" noGrp="1"/>
          </p:cNvSpPr>
          <p:nvPr>
            <p:ph type="body" idx="1"/>
          </p:nvPr>
        </p:nvSpPr>
        <p:spPr>
          <a:xfrm xmlns:a="http://schemas.openxmlformats.org/drawingml/2006/main">
            <a:off x="675745" y="2160983"/>
            <a:ext cx="4185623" cy="576262"/>
          </a:xfrm>
        </p:spPr>
        <p:txBody>
          <a:bodyPr xmlns:a="http://schemas.openxmlformats.org/drawingml/2006/main" anchor="b">
            <a:noAutofit/>
          </a:bodyPr>
          <a:lstStyle xmlns:a="http://schemas.openxmlformats.org/drawingml/2006/main">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xmlns:a="http://schemas.openxmlformats.org/drawingml/2006/main">
            <a:pPr lvl="0">
              <a:buNone/>
            </a:pPr>
            <a:r>
              <a:t>Click to edit Master text styles</a:t>
            </a:r>
          </a:p>
        </p:txBody>
      </p:sp>
      <p:sp>
        <p:nvSpPr>
          <p:cNvPr id="4" name="Content Placeholder 3">
            <a:extLst xmlns:a="http://schemas.openxmlformats.org/drawingml/2006/main">
              <a:ext uri="{FF2B5EF4-FFF2-40B4-BE49-F238E27FC236}">
                <a16:creationId xmlns:a16="http://schemas.microsoft.com/office/drawing/2014/main" id="{4DAA6C4F-0CAD-4EC5-8ADE-6FDA541D64FE}"/>
              </a:ext>
            </a:extLst>
          </p:cNvPr>
          <p:cNvSpPr>
            <a:spLocks xmlns:a="http://schemas.openxmlformats.org/drawingml/2006/main" noGrp="1"/>
          </p:cNvSpPr>
          <p:nvPr>
            <p:ph idx="2"/>
          </p:nvPr>
        </p:nvSpPr>
        <p:spPr>
          <a:xfrm xmlns:a="http://schemas.openxmlformats.org/drawingml/2006/main">
            <a:off x="675745" y="2737245"/>
            <a:ext cx="4185623" cy="3304117"/>
          </a:xfrm>
        </p:spPr>
        <p:txBody>
          <a:bodyPr xmlns:a="http://schemas.openxmlformats.org/drawingml/2006/main">
            <a:normAutofit/>
          </a:bodyPr>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5" name="Text Placeholder 4">
            <a:extLst xmlns:a="http://schemas.openxmlformats.org/drawingml/2006/main">
              <a:ext uri="{FF2B5EF4-FFF2-40B4-BE49-F238E27FC236}">
                <a16:creationId xmlns:a16="http://schemas.microsoft.com/office/drawing/2014/main" id="{B92B55EA-8B7A-4557-8BEC-7245086C0039}"/>
              </a:ext>
            </a:extLst>
          </p:cNvPr>
          <p:cNvSpPr>
            <a:spLocks xmlns:a="http://schemas.openxmlformats.org/drawingml/2006/main" noGrp="1"/>
          </p:cNvSpPr>
          <p:nvPr>
            <p:ph type="body" idx="3"/>
          </p:nvPr>
        </p:nvSpPr>
        <p:spPr>
          <a:xfrm xmlns:a="http://schemas.openxmlformats.org/drawingml/2006/main">
            <a:off x="5088383" y="2160983"/>
            <a:ext cx="4185618" cy="576262"/>
          </a:xfrm>
        </p:spPr>
        <p:txBody>
          <a:bodyPr xmlns:a="http://schemas.openxmlformats.org/drawingml/2006/main" anchor="b">
            <a:noAutofit/>
          </a:bodyPr>
          <a:lstStyle xmlns:a="http://schemas.openxmlformats.org/drawingml/2006/main">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xmlns:a="http://schemas.openxmlformats.org/drawingml/2006/main">
            <a:pPr lvl="0">
              <a:buNone/>
            </a:pPr>
            <a:r>
              <a:t>Click to edit Master text styles</a:t>
            </a:r>
          </a:p>
        </p:txBody>
      </p:sp>
      <p:sp>
        <p:nvSpPr>
          <p:cNvPr id="6" name="Content Placeholder 5">
            <a:extLst xmlns:a="http://schemas.openxmlformats.org/drawingml/2006/main">
              <a:ext uri="{FF2B5EF4-FFF2-40B4-BE49-F238E27FC236}">
                <a16:creationId xmlns:a16="http://schemas.microsoft.com/office/drawing/2014/main" id="{00CF47A8-7B6A-4BE2-B890-E19E384F8740}"/>
              </a:ext>
            </a:extLst>
          </p:cNvPr>
          <p:cNvSpPr>
            <a:spLocks xmlns:a="http://schemas.openxmlformats.org/drawingml/2006/main" noGrp="1"/>
          </p:cNvSpPr>
          <p:nvPr>
            <p:ph idx="4"/>
          </p:nvPr>
        </p:nvSpPr>
        <p:spPr>
          <a:xfrm xmlns:a="http://schemas.openxmlformats.org/drawingml/2006/main">
            <a:off x="5088384" y="2737245"/>
            <a:ext cx="4185617" cy="3304117"/>
          </a:xfrm>
        </p:spPr>
        <p:txBody>
          <a:bodyPr xmlns:a="http://schemas.openxmlformats.org/drawingml/2006/main">
            <a:normAutofit/>
          </a:bodyPr>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8" name="Date Placeholder 6">
            <a:extLst xmlns:a="http://schemas.openxmlformats.org/drawingml/2006/main">
              <a:ext uri="{FF2B5EF4-FFF2-40B4-BE49-F238E27FC236}">
                <a16:creationId xmlns:a16="http://schemas.microsoft.com/office/drawing/2014/main" id="{9DBDD253-1188-B447-A51A-CF93738297E6}"/>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8FB7518B-5178-405B-A29F-A134A495C274}" type="datetimeFigureOut">
              <a:t>11/1/26</a:t>
            </a:fld>
            <a:endParaRPr/>
          </a:p>
        </p:txBody>
      </p:sp>
      <p:sp>
        <p:nvSpPr>
          <p:cNvPr id="9" name="Footer Placeholder 7">
            <a:extLst xmlns:a="http://schemas.openxmlformats.org/drawingml/2006/main">
              <a:ext uri="{FF2B5EF4-FFF2-40B4-BE49-F238E27FC236}">
                <a16:creationId xmlns:a16="http://schemas.microsoft.com/office/drawing/2014/main" id="{4B6F50E4-00AE-696A-4025-EDBB3D4B4461}"/>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10" name="Slide Number Placeholder 8">
            <a:extLst xmlns:a="http://schemas.openxmlformats.org/drawingml/2006/main">
              <a:ext uri="{FF2B5EF4-FFF2-40B4-BE49-F238E27FC236}">
                <a16:creationId xmlns:a16="http://schemas.microsoft.com/office/drawing/2014/main" id="{9B6FFBEC-38F6-E078-0516-F92CE2F62F05}"/>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E5B63650-FE11-438F-9BFB-F3DA4DCF0617}" type="slidenum">
              <a:t>‹#›</a:t>
            </a:fld>
            <a:endParaRPr/>
          </a:p>
        </p:txBody>
      </p:sp>
    </p:spTree>
  </p:cSld>
</p:sldLayout>
</file>

<file path=ppt/slideLayouts/slideLayout6.xml><?xml version="1.0" encoding="utf-8"?>
<p:sldLayout xmlns:p="http://schemas.openxmlformats.org/presentationml/2006/main" preserve="1" userDrawn="1">
  <p:cSld name="Title Only">
    <p:spTree>
      <p:nvGrpSpPr>
        <p:cNvPr id="1" name=""/>
        <p:cNvGrpSpPr/>
        <p:nvPr/>
      </p:nvGrpSpPr>
      <p:grpSpPr>
        <a:xfrm xmlns:a="http://schemas.openxmlformats.org/drawingml/2006/main"/>
      </p:grpSpPr>
    </p:spTree>
  </p:cSld>
</p:sldLayout>
</file>

<file path=ppt/slideLayouts/slideLayout7.xml><?xml version="1.0" encoding="utf-8"?>
<p:sldLayout xmlns:p="http://schemas.openxmlformats.org/presentationml/2006/main" type="blank" preserve="1">
  <p:cSld name="Blank">
    <p:spTree>
      <p:nvGrpSpPr>
        <p:cNvPr id="1" name=""/>
        <p:cNvGrpSpPr/>
        <p:nvPr/>
      </p:nvGrpSpPr>
      <p:grpSpPr>
        <a:xfrm xmlns:a="http://schemas.openxmlformats.org/drawingml/2006/main"/>
      </p:grpSpPr>
      <p:sp>
        <p:nvSpPr>
          <p:cNvPr id="3" name="Date Placeholder 1">
            <a:extLst xmlns:a="http://schemas.openxmlformats.org/drawingml/2006/main">
              <a:ext uri="{FF2B5EF4-FFF2-40B4-BE49-F238E27FC236}">
                <a16:creationId xmlns:a16="http://schemas.microsoft.com/office/drawing/2014/main" id="{EE0A6AFC-3C4B-CF32-9D5D-FEDD458B9A96}"/>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5AB2D262-FF30-4F49-9744-BB13DBEA38B4}" type="datetimeFigureOut">
              <a:t>11/1/26</a:t>
            </a:fld>
            <a:endParaRPr/>
          </a:p>
        </p:txBody>
      </p:sp>
      <p:sp>
        <p:nvSpPr>
          <p:cNvPr id="4" name="Footer Placeholder 2">
            <a:extLst xmlns:a="http://schemas.openxmlformats.org/drawingml/2006/main">
              <a:ext uri="{FF2B5EF4-FFF2-40B4-BE49-F238E27FC236}">
                <a16:creationId xmlns:a16="http://schemas.microsoft.com/office/drawing/2014/main" id="{2647BEF4-6CC0-AD64-983E-E0871D77DF5B}"/>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5" name="Slide Number Placeholder 3">
            <a:extLst xmlns:a="http://schemas.openxmlformats.org/drawingml/2006/main">
              <a:ext uri="{FF2B5EF4-FFF2-40B4-BE49-F238E27FC236}">
                <a16:creationId xmlns:a16="http://schemas.microsoft.com/office/drawing/2014/main" id="{8C1410DF-4F86-5010-F69C-05041DBA6297}"/>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89477094-B308-478D-883F-FBAECFD7DAA2}" type="slidenum">
              <a:t>‹#›</a:t>
            </a:fld>
            <a:endParaRPr/>
          </a:p>
        </p:txBody>
      </p:sp>
    </p:spTree>
  </p:cSld>
</p:sldLayout>
</file>

<file path=ppt/slideLayouts/slideLayout8.xml><?xml version="1.0" encoding="utf-8"?>
<p:sldLayout xmlns:p="http://schemas.openxmlformats.org/presentationml/2006/main" type="objTx" preserve="1">
  <p:cSld name="Content with Caption">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D2012364-3E80-40FD-A137-53DD4DDB7812}"/>
              </a:ext>
            </a:extLst>
          </p:cNvPr>
          <p:cNvSpPr>
            <a:spLocks xmlns:a="http://schemas.openxmlformats.org/drawingml/2006/main" noGrp="1"/>
          </p:cNvSpPr>
          <p:nvPr>
            <p:ph type="title" idx="0"/>
          </p:nvPr>
        </p:nvSpPr>
        <p:spPr>
          <a:xfrm xmlns:a="http://schemas.openxmlformats.org/drawingml/2006/main">
            <a:off x="677334" y="1498604"/>
            <a:ext cx="3854528" cy="1278466"/>
          </a:xfrm>
        </p:spPr>
        <p:txBody>
          <a:bodyPr xmlns:a="http://schemas.openxmlformats.org/drawingml/2006/main" anchor="b">
            <a:normAutofit/>
          </a:bodyPr>
          <a:lstStyle xmlns:a="http://schemas.openxmlformats.org/drawingml/2006/main">
            <a:lvl1pPr>
              <a:buNone/>
              <a:defRPr sz="2000"/>
            </a:lvl1pPr>
          </a:lstStyle>
          <a:p xmlns:a="http://schemas.openxmlformats.org/drawingml/2006/main">
            <a:r>
              <a:t>Click to edit Master title style</a:t>
            </a:r>
          </a:p>
        </p:txBody>
      </p:sp>
      <p:sp>
        <p:nvSpPr>
          <p:cNvPr id="3" name="Content Placeholder 2">
            <a:extLst xmlns:a="http://schemas.openxmlformats.org/drawingml/2006/main">
              <a:ext uri="{FF2B5EF4-FFF2-40B4-BE49-F238E27FC236}">
                <a16:creationId xmlns:a16="http://schemas.microsoft.com/office/drawing/2014/main" id="{E2ED53AC-8789-4F3E-9AC2-CF558ADA75BE}"/>
              </a:ext>
            </a:extLst>
          </p:cNvPr>
          <p:cNvSpPr>
            <a:spLocks xmlns:a="http://schemas.openxmlformats.org/drawingml/2006/main" noGrp="1"/>
          </p:cNvSpPr>
          <p:nvPr>
            <p:ph idx="1"/>
          </p:nvPr>
        </p:nvSpPr>
        <p:spPr>
          <a:xfrm xmlns:a="http://schemas.openxmlformats.org/drawingml/2006/main">
            <a:off x="4760461" y="514924"/>
            <a:ext cx="4513541" cy="5526437"/>
          </a:xfrm>
        </p:spPr>
        <p:txBody>
          <a:bodyPr xmlns:a="http://schemas.openxmlformats.org/drawingml/2006/main">
            <a:normAutofit/>
          </a:bodyPr>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4" name="Text Placeholder 3">
            <a:extLst xmlns:a="http://schemas.openxmlformats.org/drawingml/2006/main">
              <a:ext uri="{FF2B5EF4-FFF2-40B4-BE49-F238E27FC236}">
                <a16:creationId xmlns:a16="http://schemas.microsoft.com/office/drawing/2014/main" id="{A9C4BD7E-5BEA-4807-BF9B-443E5F306014}"/>
              </a:ext>
            </a:extLst>
          </p:cNvPr>
          <p:cNvSpPr>
            <a:spLocks xmlns:a="http://schemas.openxmlformats.org/drawingml/2006/main" noGrp="1"/>
          </p:cNvSpPr>
          <p:nvPr>
            <p:ph type="body" idx="2"/>
          </p:nvPr>
        </p:nvSpPr>
        <p:spPr>
          <a:xfrm xmlns:a="http://schemas.openxmlformats.org/drawingml/2006/main">
            <a:off x="677334" y="2777069"/>
            <a:ext cx="3854528" cy="2584449"/>
          </a:xfrm>
        </p:spPr>
        <p:txBody>
          <a:bodyPr xmlns:a="http://schemas.openxmlformats.org/drawingml/2006/main">
            <a:normAutofit/>
          </a:bodyPr>
          <a:lstStyle xmlns:a="http://schemas.openxmlformats.org/drawingml/2006/main">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xmlns:a="http://schemas.openxmlformats.org/drawingml/2006/main">
            <a:pPr lvl="0">
              <a:buNone/>
            </a:pPr>
            <a:r>
              <a:t>Click to edit Master text styles</a:t>
            </a:r>
          </a:p>
        </p:txBody>
      </p:sp>
      <p:sp>
        <p:nvSpPr>
          <p:cNvPr id="6" name="Date Placeholder 4">
            <a:extLst xmlns:a="http://schemas.openxmlformats.org/drawingml/2006/main">
              <a:ext uri="{FF2B5EF4-FFF2-40B4-BE49-F238E27FC236}">
                <a16:creationId xmlns:a16="http://schemas.microsoft.com/office/drawing/2014/main" id="{F5FDA173-6082-249F-98D2-152332E3E832}"/>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805B00D5-F262-47E2-91D7-AB9E7BCFEB6C}" type="datetimeFigureOut">
              <a:t>11/1/26</a:t>
            </a:fld>
            <a:endParaRPr/>
          </a:p>
        </p:txBody>
      </p:sp>
      <p:sp>
        <p:nvSpPr>
          <p:cNvPr id="7" name="Footer Placeholder 5">
            <a:extLst xmlns:a="http://schemas.openxmlformats.org/drawingml/2006/main">
              <a:ext uri="{FF2B5EF4-FFF2-40B4-BE49-F238E27FC236}">
                <a16:creationId xmlns:a16="http://schemas.microsoft.com/office/drawing/2014/main" id="{7A4DAABB-576F-3BE9-AF96-C9F096DD37FE}"/>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8" name="Slide Number Placeholder 6">
            <a:extLst xmlns:a="http://schemas.openxmlformats.org/drawingml/2006/main">
              <a:ext uri="{FF2B5EF4-FFF2-40B4-BE49-F238E27FC236}">
                <a16:creationId xmlns:a16="http://schemas.microsoft.com/office/drawing/2014/main" id="{78264AC0-7D26-B969-C8D4-2F880C0F0DAA}"/>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9184B873-DED0-49F9-AC41-327428F7728E}" type="slidenum">
              <a:t>‹#›</a:t>
            </a:fld>
            <a:endParaRPr/>
          </a:p>
        </p:txBody>
      </p:sp>
    </p:spTree>
  </p:cSld>
</p:sldLayout>
</file>

<file path=ppt/slideLayouts/slideLayout9.xml><?xml version="1.0" encoding="utf-8"?>
<p:sldLayout xmlns:p="http://schemas.openxmlformats.org/presentationml/2006/main" type="picTx" preserve="1">
  <p:cSld name="Picture with Caption">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C5F60256-1EF0-4BCA-AC8A-ED6F6EB3248B}"/>
              </a:ext>
            </a:extLst>
          </p:cNvPr>
          <p:cNvSpPr>
            <a:spLocks xmlns:a="http://schemas.openxmlformats.org/drawingml/2006/main" noGrp="1"/>
          </p:cNvSpPr>
          <p:nvPr>
            <p:ph type="title" idx="0"/>
          </p:nvPr>
        </p:nvSpPr>
        <p:spPr>
          <a:xfrm xmlns:a="http://schemas.openxmlformats.org/drawingml/2006/main">
            <a:off x="677334" y="4800600"/>
            <a:ext cx="8596667" cy="566738"/>
          </a:xfrm>
        </p:spPr>
        <p:txBody>
          <a:bodyPr xmlns:a="http://schemas.openxmlformats.org/drawingml/2006/main" anchor="b">
            <a:normAutofit/>
          </a:bodyPr>
          <a:lstStyle xmlns:a="http://schemas.openxmlformats.org/drawingml/2006/main">
            <a:lvl1pPr algn="l">
              <a:buNone/>
              <a:defRPr sz="2400" b="0"/>
            </a:lvl1pPr>
          </a:lstStyle>
          <a:p xmlns:a="http://schemas.openxmlformats.org/drawingml/2006/main">
            <a:r>
              <a:t>Click to edit Master title style</a:t>
            </a:r>
          </a:p>
        </p:txBody>
      </p:sp>
      <p:sp>
        <p:nvSpPr>
          <p:cNvPr id="3" name="Picture Placeholder 2">
            <a:extLst xmlns:a="http://schemas.openxmlformats.org/drawingml/2006/main">
              <a:ext uri="{FF2B5EF4-FFF2-40B4-BE49-F238E27FC236}">
                <a16:creationId xmlns:a16="http://schemas.microsoft.com/office/drawing/2014/main" id="{A7581AB8-940A-4066-A891-6B5C092BA759}"/>
              </a:ext>
            </a:extLst>
          </p:cNvPr>
          <p:cNvSpPr>
            <a:spLocks xmlns:a="http://schemas.openxmlformats.org/drawingml/2006/main" noGrp="1"/>
          </p:cNvSpPr>
          <p:nvPr>
            <p:ph type="pic" idx="1"/>
          </p:nvPr>
        </p:nvSpPr>
        <p:spPr>
          <a:xfrm xmlns:a="http://schemas.openxmlformats.org/drawingml/2006/main">
            <a:off x="677334" y="609600"/>
            <a:ext cx="8596668" cy="3845718"/>
          </a:xfrm>
        </p:spPr>
        <p:txBody>
          <a:bodyPr xmlns:a="http://schemas.openxmlformats.org/drawingml/2006/main">
            <a:normAutofit/>
          </a:bodyPr>
          <a:lstStyle xmlns:a="http://schemas.openxmlformats.org/drawingml/2006/main">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xmlns:a="http://schemas.openxmlformats.org/drawingml/2006/main">
            <a:pPr lvl="0">
              <a:buNone/>
            </a:pPr>
            <a:r>
              <a:t>Click icon to add picture</a:t>
            </a:r>
          </a:p>
        </p:txBody>
      </p:sp>
      <p:sp>
        <p:nvSpPr>
          <p:cNvPr id="4" name="Text Placeholder 3">
            <a:extLst xmlns:a="http://schemas.openxmlformats.org/drawingml/2006/main">
              <a:ext uri="{FF2B5EF4-FFF2-40B4-BE49-F238E27FC236}">
                <a16:creationId xmlns:a16="http://schemas.microsoft.com/office/drawing/2014/main" id="{2EFE4C65-FB63-45BB-9A06-99E3E1C000F0}"/>
              </a:ext>
            </a:extLst>
          </p:cNvPr>
          <p:cNvSpPr>
            <a:spLocks xmlns:a="http://schemas.openxmlformats.org/drawingml/2006/main" noGrp="1"/>
          </p:cNvSpPr>
          <p:nvPr>
            <p:ph type="body" idx="2"/>
          </p:nvPr>
        </p:nvSpPr>
        <p:spPr>
          <a:xfrm xmlns:a="http://schemas.openxmlformats.org/drawingml/2006/main">
            <a:off x="677334" y="5367338"/>
            <a:ext cx="8596667" cy="674024"/>
          </a:xfrm>
        </p:spPr>
        <p:txBody>
          <a:bodyPr xmlns:a="http://schemas.openxmlformats.org/drawingml/2006/main">
            <a:normAutofit/>
          </a:bodyPr>
          <a:lstStyle xmlns:a="http://schemas.openxmlformats.org/drawingml/2006/main">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xmlns:a="http://schemas.openxmlformats.org/drawingml/2006/main">
            <a:pPr lvl="0">
              <a:buNone/>
            </a:pPr>
            <a:r>
              <a:t>Click to edit Master text styles</a:t>
            </a:r>
          </a:p>
        </p:txBody>
      </p:sp>
      <p:sp>
        <p:nvSpPr>
          <p:cNvPr id="6" name="Date Placeholder 4">
            <a:extLst xmlns:a="http://schemas.openxmlformats.org/drawingml/2006/main">
              <a:ext uri="{FF2B5EF4-FFF2-40B4-BE49-F238E27FC236}">
                <a16:creationId xmlns:a16="http://schemas.microsoft.com/office/drawing/2014/main" id="{90FAB552-6A12-4F80-D3DF-732CA32AE2F1}"/>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5FA966ED-8D97-4CAE-95AA-64F1775A3A1D}" type="datetimeFigureOut">
              <a:t>11/1/26</a:t>
            </a:fld>
            <a:endParaRPr/>
          </a:p>
        </p:txBody>
      </p:sp>
      <p:sp>
        <p:nvSpPr>
          <p:cNvPr id="7" name="Footer Placeholder 5">
            <a:extLst xmlns:a="http://schemas.openxmlformats.org/drawingml/2006/main">
              <a:ext uri="{FF2B5EF4-FFF2-40B4-BE49-F238E27FC236}">
                <a16:creationId xmlns:a16="http://schemas.microsoft.com/office/drawing/2014/main" id="{AE2680C0-7365-02AA-151A-41BF8DADF207}"/>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8" name="Slide Number Placeholder 6">
            <a:extLst xmlns:a="http://schemas.openxmlformats.org/drawingml/2006/main">
              <a:ext uri="{FF2B5EF4-FFF2-40B4-BE49-F238E27FC236}">
                <a16:creationId xmlns:a16="http://schemas.microsoft.com/office/drawing/2014/main" id="{545C4E60-0D14-8979-382B-804B68F7085A}"/>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F28EEA0A-851C-4E28-8272-98B0F2D69C28}" type="slidenum">
              <a:t>‹#›</a:t>
            </a:fld>
            <a:endParaRPr/>
          </a:p>
        </p:txBody>
      </p:sp>
    </p:spTree>
  </p:cSld>
</p:sldLayout>
</file>

<file path=ppt/slideLayouts/slideLayout10.xml><?xml version="1.0" encoding="utf-8"?>
<p:sldLayout xmlns:p="http://schemas.openxmlformats.org/presentationml/2006/main" preserve="1">
  <p:cSld name="Title and Caption">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73E23EB7-99B0-44A4-A5F4-16746859D5B5}"/>
              </a:ext>
            </a:extLst>
          </p:cNvPr>
          <p:cNvSpPr>
            <a:spLocks xmlns:a="http://schemas.openxmlformats.org/drawingml/2006/main" noGrp="1"/>
          </p:cNvSpPr>
          <p:nvPr>
            <p:ph type="title" idx="0"/>
          </p:nvPr>
        </p:nvSpPr>
        <p:spPr>
          <a:xfrm xmlns:a="http://schemas.openxmlformats.org/drawingml/2006/main">
            <a:off x="677335" y="609600"/>
            <a:ext cx="8596668" cy="3403600"/>
          </a:xfrm>
        </p:spPr>
        <p:txBody>
          <a:bodyPr xmlns:a="http://schemas.openxmlformats.org/drawingml/2006/main" anchor="ctr">
            <a:normAutofit/>
          </a:bodyPr>
          <a:lstStyle xmlns:a="http://schemas.openxmlformats.org/drawingml/2006/main">
            <a:lvl1pPr algn="l">
              <a:buNone/>
              <a:defRPr sz="4400" b="0" cap="none"/>
            </a:lvl1pPr>
          </a:lstStyle>
          <a:p xmlns:a="http://schemas.openxmlformats.org/drawingml/2006/main">
            <a:r>
              <a:t>Click to edit Master title style</a:t>
            </a:r>
          </a:p>
        </p:txBody>
      </p:sp>
      <p:sp>
        <p:nvSpPr>
          <p:cNvPr id="3" name="Text Placeholder 2">
            <a:extLst xmlns:a="http://schemas.openxmlformats.org/drawingml/2006/main">
              <a:ext uri="{FF2B5EF4-FFF2-40B4-BE49-F238E27FC236}">
                <a16:creationId xmlns:a16="http://schemas.microsoft.com/office/drawing/2014/main" id="{2AE5D64D-93D9-4F86-B133-78FCBF84BE66}"/>
              </a:ext>
            </a:extLst>
          </p:cNvPr>
          <p:cNvSpPr>
            <a:spLocks xmlns:a="http://schemas.openxmlformats.org/drawingml/2006/main" noGrp="1"/>
          </p:cNvSpPr>
          <p:nvPr>
            <p:ph type="body" idx="1"/>
          </p:nvPr>
        </p:nvSpPr>
        <p:spPr>
          <a:xfrm xmlns:a="http://schemas.openxmlformats.org/drawingml/2006/main">
            <a:off x="677335" y="4470400"/>
            <a:ext cx="8596668" cy="1570962"/>
          </a:xfrm>
        </p:spPr>
        <p:txBody>
          <a:bodyPr xmlns:a="http://schemas.openxmlformats.org/drawingml/2006/main" anchor="ctr">
            <a:normAutofit/>
          </a:bodyPr>
          <a:lstStyle xmlns:a="http://schemas.openxmlformats.org/drawingml/2006/main">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xmlns:a="http://schemas.openxmlformats.org/drawingml/2006/main">
            <a:pPr lvl="0">
              <a:buNone/>
            </a:pPr>
            <a:r>
              <a:t>Click to edit Master text styles</a:t>
            </a:r>
          </a:p>
        </p:txBody>
      </p:sp>
      <p:sp>
        <p:nvSpPr>
          <p:cNvPr id="4" name="Date Placeholder 3">
            <a:extLst xmlns:a="http://schemas.openxmlformats.org/drawingml/2006/main">
              <a:ext uri="{FF2B5EF4-FFF2-40B4-BE49-F238E27FC236}">
                <a16:creationId xmlns:a16="http://schemas.microsoft.com/office/drawing/2014/main" id="{227E0026-C22C-649F-9CD9-EE728D96BB16}"/>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3B5A07EC-DFCE-4175-9014-148865A935C0}" type="datetimeFigureOut">
              <a:t>11/1/26</a:t>
            </a:fld>
            <a:endParaRPr/>
          </a:p>
        </p:txBody>
      </p:sp>
      <p:sp>
        <p:nvSpPr>
          <p:cNvPr id="5" name="Footer Placeholder 4">
            <a:extLst xmlns:a="http://schemas.openxmlformats.org/drawingml/2006/main">
              <a:ext uri="{FF2B5EF4-FFF2-40B4-BE49-F238E27FC236}">
                <a16:creationId xmlns:a16="http://schemas.microsoft.com/office/drawing/2014/main" id="{5BB4D009-0226-89A1-FB7C-739918728FE6}"/>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6" name="Slide Number Placeholder 5">
            <a:extLst xmlns:a="http://schemas.openxmlformats.org/drawingml/2006/main">
              <a:ext uri="{FF2B5EF4-FFF2-40B4-BE49-F238E27FC236}">
                <a16:creationId xmlns:a16="http://schemas.microsoft.com/office/drawing/2014/main" id="{6E98A97F-4A37-5AFB-C2E6-DA18023ADCD9}"/>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6B928444-334D-4AC7-A535-F498DEB4A236}" type="slidenum">
              <a:t>‹#›</a:t>
            </a:fld>
            <a:endParaRPr/>
          </a:p>
        </p:txBody>
      </p:sp>
    </p:spTree>
  </p:cSld>
</p:sldLayout>
</file>

<file path=ppt/slideLayouts/slideLayout11.xml><?xml version="1.0" encoding="utf-8"?>
<p:sldLayout xmlns:p="http://schemas.openxmlformats.org/presentationml/2006/main" preserve="1">
  <p:cSld name="Quote with Caption">
    <p:spTree>
      <p:nvGrpSpPr>
        <p:cNvPr id="1" name=""/>
        <p:cNvGrpSpPr/>
        <p:nvPr/>
      </p:nvGrpSpPr>
      <p:grpSpPr>
        <a:xfrm xmlns:a="http://schemas.openxmlformats.org/drawingml/2006/main"/>
      </p:grpSpPr>
      <p:sp>
        <p:nvSpPr>
          <p:cNvPr id="4" name="TextBox 6">
            <a:extLst xmlns:a="http://schemas.openxmlformats.org/drawingml/2006/main">
              <a:ext uri="{FF2B5EF4-FFF2-40B4-BE49-F238E27FC236}">
                <a16:creationId xmlns:a16="http://schemas.microsoft.com/office/drawing/2014/main" id="{F411F08A-0714-C7E1-E9A6-72854F5D794E}"/>
              </a:ext>
            </a:extLst>
          </p:cNvPr>
          <p:cNvSpPr>
            <a:spLocks xmlns:a="http://schemas.openxmlformats.org/drawingml/2006/main" noGrp="1"/>
          </p:cNvSpPr>
          <p:nvPr/>
        </p:nvSpPr>
        <p:spPr>
          <a:xfrm xmlns:a="http://schemas.openxmlformats.org/drawingml/2006/main">
            <a:off x="541338" y="790575"/>
            <a:ext cx="609600" cy="584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anchor="ctr"/>
          <a:lstStyle xmlns:a="http://schemas.openxmlformats.org/drawingml/2006/main">
            <a:lvl1pPr>
              <a:buNone/>
              <a:defRPr>
                <a:solidFill>
                  <a:schemeClr val="tx1"/>
                </a:solidFill>
                <a:latin typeface="Calibri"/>
                <a:ea typeface="Calibri"/>
                <a:cs typeface="Calibri"/>
              </a:defRPr>
            </a:lvl1pPr>
            <a:lvl2pPr marL="742950" indent="-285750">
              <a:buNone/>
              <a:defRPr>
                <a:solidFill>
                  <a:schemeClr val="tx1"/>
                </a:solidFill>
                <a:latin typeface="Calibri"/>
                <a:ea typeface="Calibri"/>
                <a:cs typeface="Calibri"/>
              </a:defRPr>
            </a:lvl2pPr>
            <a:lvl3pPr marL="1143000" indent="-228600">
              <a:buNone/>
              <a:defRPr>
                <a:solidFill>
                  <a:schemeClr val="tx1"/>
                </a:solidFill>
                <a:latin typeface="Calibri"/>
                <a:ea typeface="Calibri"/>
                <a:cs typeface="Calibri"/>
              </a:defRPr>
            </a:lvl3pPr>
            <a:lvl4pPr marL="1600200" indent="-228600">
              <a:buNone/>
              <a:defRPr>
                <a:solidFill>
                  <a:schemeClr val="tx1"/>
                </a:solidFill>
                <a:latin typeface="Calibri"/>
                <a:ea typeface="Calibri"/>
                <a:cs typeface="Calibri"/>
              </a:defRPr>
            </a:lvl4pPr>
            <a:lvl5pPr marL="2057400" indent="-228600">
              <a:buNone/>
              <a:defRPr>
                <a:solidFill>
                  <a:schemeClr val="tx1"/>
                </a:solidFill>
                <a:latin typeface="Calibri"/>
                <a:ea typeface="Calibri"/>
                <a:cs typeface="Calibri"/>
              </a:defRPr>
            </a:lvl5pPr>
            <a:lvl6pPr marL="2514600" indent="-228600" defTabSz="457200">
              <a:spcBef>
                <a:spcPct val="0"/>
              </a:spcBef>
              <a:spcAft>
                <a:spcPct val="0"/>
              </a:spcAft>
              <a:buNone/>
              <a:defRPr>
                <a:solidFill>
                  <a:schemeClr val="tx1"/>
                </a:solidFill>
                <a:latin typeface="Calibri"/>
                <a:ea typeface="Calibri"/>
                <a:cs typeface="Calibri"/>
              </a:defRPr>
            </a:lvl6pPr>
            <a:lvl7pPr marL="2971800" indent="-228600" defTabSz="457200">
              <a:spcBef>
                <a:spcPct val="0"/>
              </a:spcBef>
              <a:spcAft>
                <a:spcPct val="0"/>
              </a:spcAft>
              <a:buNone/>
              <a:defRPr>
                <a:solidFill>
                  <a:schemeClr val="tx1"/>
                </a:solidFill>
                <a:latin typeface="Calibri"/>
                <a:ea typeface="Calibri"/>
                <a:cs typeface="Calibri"/>
              </a:defRPr>
            </a:lvl7pPr>
            <a:lvl8pPr marL="3429000" indent="-228600" defTabSz="457200">
              <a:spcBef>
                <a:spcPct val="0"/>
              </a:spcBef>
              <a:spcAft>
                <a:spcPct val="0"/>
              </a:spcAft>
              <a:buNone/>
              <a:defRPr>
                <a:solidFill>
                  <a:schemeClr val="tx1"/>
                </a:solidFill>
                <a:latin typeface="Calibri"/>
                <a:ea typeface="Calibri"/>
                <a:cs typeface="Calibri"/>
              </a:defRPr>
            </a:lvl8pPr>
            <a:lvl9pPr marL="3886200" indent="-228600" defTabSz="457200">
              <a:spcBef>
                <a:spcPct val="0"/>
              </a:spcBef>
              <a:spcAft>
                <a:spcPct val="0"/>
              </a:spcAft>
              <a:buNone/>
              <a:defRPr>
                <a:solidFill>
                  <a:schemeClr val="tx1"/>
                </a:solidFill>
                <a:latin typeface="Calibri"/>
                <a:ea typeface="Calibri"/>
                <a:cs typeface="Calibri"/>
              </a:defRPr>
            </a:lvl9pPr>
          </a:lstStyle>
          <a:p xmlns:a="http://schemas.openxmlformats.org/drawingml/2006/main">
            <a:pPr>
              <a:buNone/>
            </a:pPr>
            <a:r>
              <a:rPr sz="8000">
                <a:solidFill>
                  <a:srgbClr val="666666"/>
                </a:solidFill>
                <a:latin typeface="Arial"/>
                <a:ea typeface="Arial"/>
                <a:cs typeface="Arial"/>
              </a:rPr>
              <a:t>“</a:t>
            </a:r>
          </a:p>
        </p:txBody>
      </p:sp>
      <p:sp>
        <p:nvSpPr>
          <p:cNvPr id="5" name="TextBox 7">
            <a:extLst xmlns:a="http://schemas.openxmlformats.org/drawingml/2006/main">
              <a:ext uri="{FF2B5EF4-FFF2-40B4-BE49-F238E27FC236}">
                <a16:creationId xmlns:a16="http://schemas.microsoft.com/office/drawing/2014/main" id="{10ECF37B-472C-57F0-86B5-DB07A780BE81}"/>
              </a:ext>
            </a:extLst>
          </p:cNvPr>
          <p:cNvSpPr>
            <a:spLocks xmlns:a="http://schemas.openxmlformats.org/drawingml/2006/main" noGrp="1"/>
          </p:cNvSpPr>
          <p:nvPr/>
        </p:nvSpPr>
        <p:spPr>
          <a:xfrm xmlns:a="http://schemas.openxmlformats.org/drawingml/2006/main">
            <a:off x="8893175" y="2886075"/>
            <a:ext cx="609600" cy="58578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anchor="ctr"/>
          <a:lstStyle xmlns:a="http://schemas.openxmlformats.org/drawingml/2006/main">
            <a:lvl1pPr>
              <a:buNone/>
              <a:defRPr>
                <a:solidFill>
                  <a:schemeClr val="tx1"/>
                </a:solidFill>
                <a:latin typeface="Calibri"/>
                <a:ea typeface="Calibri"/>
                <a:cs typeface="Calibri"/>
              </a:defRPr>
            </a:lvl1pPr>
            <a:lvl2pPr marL="742950" indent="-285750">
              <a:buNone/>
              <a:defRPr>
                <a:solidFill>
                  <a:schemeClr val="tx1"/>
                </a:solidFill>
                <a:latin typeface="Calibri"/>
                <a:ea typeface="Calibri"/>
                <a:cs typeface="Calibri"/>
              </a:defRPr>
            </a:lvl2pPr>
            <a:lvl3pPr marL="1143000" indent="-228600">
              <a:buNone/>
              <a:defRPr>
                <a:solidFill>
                  <a:schemeClr val="tx1"/>
                </a:solidFill>
                <a:latin typeface="Calibri"/>
                <a:ea typeface="Calibri"/>
                <a:cs typeface="Calibri"/>
              </a:defRPr>
            </a:lvl3pPr>
            <a:lvl4pPr marL="1600200" indent="-228600">
              <a:buNone/>
              <a:defRPr>
                <a:solidFill>
                  <a:schemeClr val="tx1"/>
                </a:solidFill>
                <a:latin typeface="Calibri"/>
                <a:ea typeface="Calibri"/>
                <a:cs typeface="Calibri"/>
              </a:defRPr>
            </a:lvl4pPr>
            <a:lvl5pPr marL="2057400" indent="-228600">
              <a:buNone/>
              <a:defRPr>
                <a:solidFill>
                  <a:schemeClr val="tx1"/>
                </a:solidFill>
                <a:latin typeface="Calibri"/>
                <a:ea typeface="Calibri"/>
                <a:cs typeface="Calibri"/>
              </a:defRPr>
            </a:lvl5pPr>
            <a:lvl6pPr marL="2514600" indent="-228600" defTabSz="457200">
              <a:spcBef>
                <a:spcPct val="0"/>
              </a:spcBef>
              <a:spcAft>
                <a:spcPct val="0"/>
              </a:spcAft>
              <a:buNone/>
              <a:defRPr>
                <a:solidFill>
                  <a:schemeClr val="tx1"/>
                </a:solidFill>
                <a:latin typeface="Calibri"/>
                <a:ea typeface="Calibri"/>
                <a:cs typeface="Calibri"/>
              </a:defRPr>
            </a:lvl6pPr>
            <a:lvl7pPr marL="2971800" indent="-228600" defTabSz="457200">
              <a:spcBef>
                <a:spcPct val="0"/>
              </a:spcBef>
              <a:spcAft>
                <a:spcPct val="0"/>
              </a:spcAft>
              <a:buNone/>
              <a:defRPr>
                <a:solidFill>
                  <a:schemeClr val="tx1"/>
                </a:solidFill>
                <a:latin typeface="Calibri"/>
                <a:ea typeface="Calibri"/>
                <a:cs typeface="Calibri"/>
              </a:defRPr>
            </a:lvl7pPr>
            <a:lvl8pPr marL="3429000" indent="-228600" defTabSz="457200">
              <a:spcBef>
                <a:spcPct val="0"/>
              </a:spcBef>
              <a:spcAft>
                <a:spcPct val="0"/>
              </a:spcAft>
              <a:buNone/>
              <a:defRPr>
                <a:solidFill>
                  <a:schemeClr val="tx1"/>
                </a:solidFill>
                <a:latin typeface="Calibri"/>
                <a:ea typeface="Calibri"/>
                <a:cs typeface="Calibri"/>
              </a:defRPr>
            </a:lvl8pPr>
            <a:lvl9pPr marL="3886200" indent="-228600" defTabSz="457200">
              <a:spcBef>
                <a:spcPct val="0"/>
              </a:spcBef>
              <a:spcAft>
                <a:spcPct val="0"/>
              </a:spcAft>
              <a:buNone/>
              <a:defRPr>
                <a:solidFill>
                  <a:schemeClr val="tx1"/>
                </a:solidFill>
                <a:latin typeface="Calibri"/>
                <a:ea typeface="Calibri"/>
                <a:cs typeface="Calibri"/>
              </a:defRPr>
            </a:lvl9pPr>
          </a:lstStyle>
          <a:p xmlns:a="http://schemas.openxmlformats.org/drawingml/2006/main">
            <a:pPr>
              <a:buNone/>
            </a:pPr>
            <a:r>
              <a:rPr sz="8000">
                <a:solidFill>
                  <a:srgbClr val="666666"/>
                </a:solidFill>
                <a:latin typeface="Arial"/>
                <a:ea typeface="Arial"/>
                <a:cs typeface="Arial"/>
              </a:rPr>
              <a:t>”</a:t>
            </a:r>
            <a:endParaRPr>
              <a:solidFill>
                <a:srgbClr val="666666"/>
              </a:solidFill>
              <a:latin typeface="Arial"/>
              <a:ea typeface="Arial"/>
              <a:cs typeface="Arial"/>
            </a:endParaRPr>
          </a:p>
        </p:txBody>
      </p:sp>
      <p:sp>
        <p:nvSpPr>
          <p:cNvPr id="2" name="Title 1">
            <a:extLst xmlns:a="http://schemas.openxmlformats.org/drawingml/2006/main">
              <a:ext uri="{FF2B5EF4-FFF2-40B4-BE49-F238E27FC236}">
                <a16:creationId xmlns:a16="http://schemas.microsoft.com/office/drawing/2014/main" id="{F24445E4-8F19-49B6-900B-75D347C66A9C}"/>
              </a:ext>
            </a:extLst>
          </p:cNvPr>
          <p:cNvSpPr>
            <a:spLocks xmlns:a="http://schemas.openxmlformats.org/drawingml/2006/main" noGrp="1"/>
          </p:cNvSpPr>
          <p:nvPr>
            <p:ph type="title" idx="0"/>
          </p:nvPr>
        </p:nvSpPr>
        <p:spPr>
          <a:xfrm xmlns:a="http://schemas.openxmlformats.org/drawingml/2006/main">
            <a:off x="931334" y="609600"/>
            <a:ext cx="8094134" cy="3022600"/>
          </a:xfrm>
        </p:spPr>
        <p:txBody>
          <a:bodyPr xmlns:a="http://schemas.openxmlformats.org/drawingml/2006/main" anchor="ctr">
            <a:normAutofit/>
          </a:bodyPr>
          <a:lstStyle xmlns:a="http://schemas.openxmlformats.org/drawingml/2006/main">
            <a:lvl1pPr algn="l">
              <a:buNone/>
              <a:defRPr sz="4400" b="0" cap="none"/>
            </a:lvl1pPr>
          </a:lstStyle>
          <a:p xmlns:a="http://schemas.openxmlformats.org/drawingml/2006/main">
            <a:r>
              <a:t>Click to edit Master title style</a:t>
            </a:r>
          </a:p>
        </p:txBody>
      </p:sp>
      <p:sp>
        <p:nvSpPr>
          <p:cNvPr id="23" name="Text Placeholder 9">
            <a:extLst xmlns:a="http://schemas.openxmlformats.org/drawingml/2006/main">
              <a:ext uri="{FF2B5EF4-FFF2-40B4-BE49-F238E27FC236}">
                <a16:creationId xmlns:a16="http://schemas.microsoft.com/office/drawing/2014/main" id="{373440F0-96D6-4514-B841-D37E6A42EBB6}"/>
              </a:ext>
            </a:extLst>
          </p:cNvPr>
          <p:cNvSpPr>
            <a:spLocks xmlns:a="http://schemas.openxmlformats.org/drawingml/2006/main" noGrp="1"/>
          </p:cNvSpPr>
          <p:nvPr>
            <p:ph type="body" idx="13"/>
          </p:nvPr>
        </p:nvSpPr>
        <p:spPr>
          <a:xfrm xmlns:a="http://schemas.openxmlformats.org/drawingml/2006/main">
            <a:off x="1366139" y="3632200"/>
            <a:ext cx="7224524" cy="381000"/>
          </a:xfrm>
        </p:spPr>
        <p:txBody>
          <a:bodyPr xmlns:a="http://schemas.openxmlformats.org/drawingml/2006/main" anchor="ctr">
            <a:noAutofit/>
          </a:bodyPr>
          <a:lstStyle xmlns:a="http://schemas.openxmlformats.org/drawingml/2006/main">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xmlns:a="http://schemas.openxmlformats.org/drawingml/2006/main">
            <a:pPr lvl="0">
              <a:buNone/>
            </a:pPr>
            <a:r>
              <a:t>Click to edit Master text styles</a:t>
            </a:r>
          </a:p>
        </p:txBody>
      </p:sp>
      <p:sp>
        <p:nvSpPr>
          <p:cNvPr id="3" name="Text Placeholder 2">
            <a:extLst xmlns:a="http://schemas.openxmlformats.org/drawingml/2006/main">
              <a:ext uri="{FF2B5EF4-FFF2-40B4-BE49-F238E27FC236}">
                <a16:creationId xmlns:a16="http://schemas.microsoft.com/office/drawing/2014/main" id="{861BDDEE-DD87-4CD5-B03E-008179ADCD98}"/>
              </a:ext>
            </a:extLst>
          </p:cNvPr>
          <p:cNvSpPr>
            <a:spLocks xmlns:a="http://schemas.openxmlformats.org/drawingml/2006/main" noGrp="1"/>
          </p:cNvSpPr>
          <p:nvPr>
            <p:ph type="body" idx="1"/>
          </p:nvPr>
        </p:nvSpPr>
        <p:spPr>
          <a:xfrm xmlns:a="http://schemas.openxmlformats.org/drawingml/2006/main">
            <a:off x="677335" y="4470400"/>
            <a:ext cx="8596668" cy="1570962"/>
          </a:xfrm>
        </p:spPr>
        <p:txBody>
          <a:bodyPr xmlns:a="http://schemas.openxmlformats.org/drawingml/2006/main" anchor="ctr">
            <a:normAutofit/>
          </a:bodyPr>
          <a:lstStyle xmlns:a="http://schemas.openxmlformats.org/drawingml/2006/main">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xmlns:a="http://schemas.openxmlformats.org/drawingml/2006/main">
            <a:pPr lvl="0">
              <a:buNone/>
            </a:pPr>
            <a:r>
              <a:t>Click to edit Master text styles</a:t>
            </a:r>
          </a:p>
        </p:txBody>
      </p:sp>
      <p:sp>
        <p:nvSpPr>
          <p:cNvPr id="6" name="Date Placeholder 3">
            <a:extLst xmlns:a="http://schemas.openxmlformats.org/drawingml/2006/main">
              <a:ext uri="{FF2B5EF4-FFF2-40B4-BE49-F238E27FC236}">
                <a16:creationId xmlns:a16="http://schemas.microsoft.com/office/drawing/2014/main" id="{15DE0585-035E-6904-5693-E4F3C73A96E9}"/>
              </a:ext>
            </a:extLst>
          </p:cNvPr>
          <p:cNvSpPr>
            <a:spLocks xmlns:a="http://schemas.openxmlformats.org/drawingml/2006/main" noGrp="1"/>
          </p:cNvSpPr>
          <p:nvPr>
            <p:ph type="dt" idx="14"/>
          </p:nvPr>
        </p:nvSpPr>
        <p:spPr/>
        <p:txBody>
          <a:bodyPr xmlns:a="http://schemas.openxmlformats.org/drawingml/2006/main"/>
          <a:lstStyle xmlns:a="http://schemas.openxmlformats.org/drawingml/2006/main">
            <a:lvl1pPr>
              <a:buNone/>
              <a:defRPr/>
            </a:lvl1pPr>
          </a:lstStyle>
          <a:p xmlns:a="http://schemas.openxmlformats.org/drawingml/2006/main">
            <a:pPr>
              <a:buNone/>
            </a:pPr>
            <a:fld id="{CC399DC3-876F-4FBA-9F38-FB034EF67C31}" type="datetimeFigureOut">
              <a:t>11/1/26</a:t>
            </a:fld>
            <a:endParaRPr/>
          </a:p>
        </p:txBody>
      </p:sp>
      <p:sp>
        <p:nvSpPr>
          <p:cNvPr id="7" name="Footer Placeholder 4">
            <a:extLst xmlns:a="http://schemas.openxmlformats.org/drawingml/2006/main">
              <a:ext uri="{FF2B5EF4-FFF2-40B4-BE49-F238E27FC236}">
                <a16:creationId xmlns:a16="http://schemas.microsoft.com/office/drawing/2014/main" id="{EB70239D-4D54-8E05-CDAF-3E65EA0A4481}"/>
              </a:ext>
            </a:extLst>
          </p:cNvPr>
          <p:cNvSpPr>
            <a:spLocks xmlns:a="http://schemas.openxmlformats.org/drawingml/2006/main" noGrp="1"/>
          </p:cNvSpPr>
          <p:nvPr>
            <p:ph type="ftr" idx="15"/>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8" name="Slide Number Placeholder 5">
            <a:extLst xmlns:a="http://schemas.openxmlformats.org/drawingml/2006/main">
              <a:ext uri="{FF2B5EF4-FFF2-40B4-BE49-F238E27FC236}">
                <a16:creationId xmlns:a16="http://schemas.microsoft.com/office/drawing/2014/main" id="{E6CB133B-D2A5-CBD6-DDF6-A9EF18106043}"/>
              </a:ext>
            </a:extLst>
          </p:cNvPr>
          <p:cNvSpPr>
            <a:spLocks xmlns:a="http://schemas.openxmlformats.org/drawingml/2006/main" noGrp="1"/>
          </p:cNvSpPr>
          <p:nvPr>
            <p:ph type="sldNum" idx="16"/>
          </p:nvPr>
        </p:nvSpPr>
        <p:spPr/>
        <p:txBody>
          <a:bodyPr xmlns:a="http://schemas.openxmlformats.org/drawingml/2006/main"/>
          <a:lstStyle xmlns:a="http://schemas.openxmlformats.org/drawingml/2006/main">
            <a:lvl1pPr>
              <a:buNone/>
              <a:defRPr/>
            </a:lvl1pPr>
          </a:lstStyle>
          <a:p xmlns:a="http://schemas.openxmlformats.org/drawingml/2006/main">
            <a:pPr>
              <a:buNone/>
            </a:pPr>
            <a:fld id="{83AAA24B-D2BB-4AA0-A0E5-3B90FE951621}" type="slidenum">
              <a:t>‹#›</a:t>
            </a:fld>
            <a:endParaRPr/>
          </a:p>
        </p:txBody>
      </p:sp>
    </p:spTree>
  </p:cSld>
</p:sldLayout>
</file>

<file path=ppt/slideLayouts/slideLayout12.xml><?xml version="1.0" encoding="utf-8"?>
<p:sldLayout xmlns:p="http://schemas.openxmlformats.org/presentationml/2006/main" preserve="1">
  <p:cSld name="Name Card">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3A2FECB2-AFA7-4169-869F-03C46C31DD7C}"/>
              </a:ext>
            </a:extLst>
          </p:cNvPr>
          <p:cNvSpPr>
            <a:spLocks xmlns:a="http://schemas.openxmlformats.org/drawingml/2006/main" noGrp="1"/>
          </p:cNvSpPr>
          <p:nvPr>
            <p:ph type="title" idx="0"/>
          </p:nvPr>
        </p:nvSpPr>
        <p:spPr>
          <a:xfrm xmlns:a="http://schemas.openxmlformats.org/drawingml/2006/main">
            <a:off x="677335" y="1931988"/>
            <a:ext cx="8596668" cy="2595460"/>
          </a:xfrm>
        </p:spPr>
        <p:txBody>
          <a:bodyPr xmlns:a="http://schemas.openxmlformats.org/drawingml/2006/main" anchor="b">
            <a:normAutofit/>
          </a:bodyPr>
          <a:lstStyle xmlns:a="http://schemas.openxmlformats.org/drawingml/2006/main">
            <a:lvl1pPr algn="l">
              <a:buNone/>
              <a:defRPr sz="4400" b="0" cap="none"/>
            </a:lvl1pPr>
          </a:lstStyle>
          <a:p xmlns:a="http://schemas.openxmlformats.org/drawingml/2006/main">
            <a:r>
              <a:t>Click to edit Master title style</a:t>
            </a:r>
          </a:p>
        </p:txBody>
      </p:sp>
      <p:sp>
        <p:nvSpPr>
          <p:cNvPr id="3" name="Text Placeholder 2">
            <a:extLst xmlns:a="http://schemas.openxmlformats.org/drawingml/2006/main">
              <a:ext uri="{FF2B5EF4-FFF2-40B4-BE49-F238E27FC236}">
                <a16:creationId xmlns:a16="http://schemas.microsoft.com/office/drawing/2014/main" id="{B7356ECD-3614-46FE-8991-13C5EC2987D1}"/>
              </a:ext>
            </a:extLst>
          </p:cNvPr>
          <p:cNvSpPr>
            <a:spLocks xmlns:a="http://schemas.openxmlformats.org/drawingml/2006/main" noGrp="1"/>
          </p:cNvSpPr>
          <p:nvPr>
            <p:ph type="body" idx="1"/>
          </p:nvPr>
        </p:nvSpPr>
        <p:spPr>
          <a:xfrm xmlns:a="http://schemas.openxmlformats.org/drawingml/2006/main">
            <a:off x="677335" y="4527448"/>
            <a:ext cx="8596668" cy="1513914"/>
          </a:xfrm>
        </p:spPr>
        <p:txBody>
          <a:bodyPr xmlns:a="http://schemas.openxmlformats.org/drawingml/2006/main">
            <a:normAutofit/>
          </a:bodyPr>
          <a:lstStyle xmlns:a="http://schemas.openxmlformats.org/drawingml/2006/main">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xmlns:a="http://schemas.openxmlformats.org/drawingml/2006/main">
            <a:pPr lvl="0">
              <a:buNone/>
            </a:pPr>
            <a:r>
              <a:t>Click to edit Master text styles</a:t>
            </a:r>
          </a:p>
        </p:txBody>
      </p:sp>
      <p:sp>
        <p:nvSpPr>
          <p:cNvPr id="4" name="Date Placeholder 3">
            <a:extLst xmlns:a="http://schemas.openxmlformats.org/drawingml/2006/main">
              <a:ext uri="{FF2B5EF4-FFF2-40B4-BE49-F238E27FC236}">
                <a16:creationId xmlns:a16="http://schemas.microsoft.com/office/drawing/2014/main" id="{3E1E0563-18BF-9B2C-A474-7CA4F1B46587}"/>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CC67C30C-F29C-46C4-BCC8-6BE4A2EDEF39}" type="datetimeFigureOut">
              <a:t>11/1/26</a:t>
            </a:fld>
            <a:endParaRPr/>
          </a:p>
        </p:txBody>
      </p:sp>
      <p:sp>
        <p:nvSpPr>
          <p:cNvPr id="5" name="Footer Placeholder 4">
            <a:extLst xmlns:a="http://schemas.openxmlformats.org/drawingml/2006/main">
              <a:ext uri="{FF2B5EF4-FFF2-40B4-BE49-F238E27FC236}">
                <a16:creationId xmlns:a16="http://schemas.microsoft.com/office/drawing/2014/main" id="{19886F2D-ADAC-68B0-12A0-D7B7EC4051D7}"/>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6" name="Slide Number Placeholder 5">
            <a:extLst xmlns:a="http://schemas.openxmlformats.org/drawingml/2006/main">
              <a:ext uri="{FF2B5EF4-FFF2-40B4-BE49-F238E27FC236}">
                <a16:creationId xmlns:a16="http://schemas.microsoft.com/office/drawing/2014/main" id="{452FDAD3-AA47-3E8B-8CBE-DF1CD052D80A}"/>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EB7DFA61-7D11-4C03-9A22-66FE778C0D9F}" type="slidenum">
              <a:t>‹#›</a:t>
            </a:fld>
            <a:endParaRPr/>
          </a:p>
        </p:txBody>
      </p:sp>
    </p:spTree>
  </p:cSld>
</p:sldLayout>
</file>

<file path=ppt/slideLayouts/slideLayout13.xml><?xml version="1.0" encoding="utf-8"?>
<p:sldLayout xmlns:p="http://schemas.openxmlformats.org/presentationml/2006/main" preserve="1">
  <p:cSld name="Quote Name Card">
    <p:spTree>
      <p:nvGrpSpPr>
        <p:cNvPr id="1" name=""/>
        <p:cNvGrpSpPr/>
        <p:nvPr/>
      </p:nvGrpSpPr>
      <p:grpSpPr>
        <a:xfrm xmlns:a="http://schemas.openxmlformats.org/drawingml/2006/main"/>
      </p:grpSpPr>
      <p:sp>
        <p:nvSpPr>
          <p:cNvPr id="4" name="TextBox 6">
            <a:extLst xmlns:a="http://schemas.openxmlformats.org/drawingml/2006/main">
              <a:ext uri="{FF2B5EF4-FFF2-40B4-BE49-F238E27FC236}">
                <a16:creationId xmlns:a16="http://schemas.microsoft.com/office/drawing/2014/main" id="{E1122903-02F5-1A11-25B0-BA0ADC521D7C}"/>
              </a:ext>
            </a:extLst>
          </p:cNvPr>
          <p:cNvSpPr>
            <a:spLocks xmlns:a="http://schemas.openxmlformats.org/drawingml/2006/main" noGrp="1"/>
          </p:cNvSpPr>
          <p:nvPr/>
        </p:nvSpPr>
        <p:spPr>
          <a:xfrm xmlns:a="http://schemas.openxmlformats.org/drawingml/2006/main">
            <a:off x="541338" y="790575"/>
            <a:ext cx="609600" cy="584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anchor="ctr"/>
          <a:lstStyle xmlns:a="http://schemas.openxmlformats.org/drawingml/2006/main">
            <a:lvl1pPr>
              <a:buNone/>
              <a:defRPr>
                <a:solidFill>
                  <a:schemeClr val="tx1"/>
                </a:solidFill>
                <a:latin typeface="Calibri"/>
                <a:ea typeface="Calibri"/>
                <a:cs typeface="Calibri"/>
              </a:defRPr>
            </a:lvl1pPr>
            <a:lvl2pPr marL="742950" indent="-285750">
              <a:buNone/>
              <a:defRPr>
                <a:solidFill>
                  <a:schemeClr val="tx1"/>
                </a:solidFill>
                <a:latin typeface="Calibri"/>
                <a:ea typeface="Calibri"/>
                <a:cs typeface="Calibri"/>
              </a:defRPr>
            </a:lvl2pPr>
            <a:lvl3pPr marL="1143000" indent="-228600">
              <a:buNone/>
              <a:defRPr>
                <a:solidFill>
                  <a:schemeClr val="tx1"/>
                </a:solidFill>
                <a:latin typeface="Calibri"/>
                <a:ea typeface="Calibri"/>
                <a:cs typeface="Calibri"/>
              </a:defRPr>
            </a:lvl3pPr>
            <a:lvl4pPr marL="1600200" indent="-228600">
              <a:buNone/>
              <a:defRPr>
                <a:solidFill>
                  <a:schemeClr val="tx1"/>
                </a:solidFill>
                <a:latin typeface="Calibri"/>
                <a:ea typeface="Calibri"/>
                <a:cs typeface="Calibri"/>
              </a:defRPr>
            </a:lvl4pPr>
            <a:lvl5pPr marL="2057400" indent="-228600">
              <a:buNone/>
              <a:defRPr>
                <a:solidFill>
                  <a:schemeClr val="tx1"/>
                </a:solidFill>
                <a:latin typeface="Calibri"/>
                <a:ea typeface="Calibri"/>
                <a:cs typeface="Calibri"/>
              </a:defRPr>
            </a:lvl5pPr>
            <a:lvl6pPr marL="2514600" indent="-228600" defTabSz="457200">
              <a:spcBef>
                <a:spcPct val="0"/>
              </a:spcBef>
              <a:spcAft>
                <a:spcPct val="0"/>
              </a:spcAft>
              <a:buNone/>
              <a:defRPr>
                <a:solidFill>
                  <a:schemeClr val="tx1"/>
                </a:solidFill>
                <a:latin typeface="Calibri"/>
                <a:ea typeface="Calibri"/>
                <a:cs typeface="Calibri"/>
              </a:defRPr>
            </a:lvl6pPr>
            <a:lvl7pPr marL="2971800" indent="-228600" defTabSz="457200">
              <a:spcBef>
                <a:spcPct val="0"/>
              </a:spcBef>
              <a:spcAft>
                <a:spcPct val="0"/>
              </a:spcAft>
              <a:buNone/>
              <a:defRPr>
                <a:solidFill>
                  <a:schemeClr val="tx1"/>
                </a:solidFill>
                <a:latin typeface="Calibri"/>
                <a:ea typeface="Calibri"/>
                <a:cs typeface="Calibri"/>
              </a:defRPr>
            </a:lvl7pPr>
            <a:lvl8pPr marL="3429000" indent="-228600" defTabSz="457200">
              <a:spcBef>
                <a:spcPct val="0"/>
              </a:spcBef>
              <a:spcAft>
                <a:spcPct val="0"/>
              </a:spcAft>
              <a:buNone/>
              <a:defRPr>
                <a:solidFill>
                  <a:schemeClr val="tx1"/>
                </a:solidFill>
                <a:latin typeface="Calibri"/>
                <a:ea typeface="Calibri"/>
                <a:cs typeface="Calibri"/>
              </a:defRPr>
            </a:lvl8pPr>
            <a:lvl9pPr marL="3886200" indent="-228600" defTabSz="457200">
              <a:spcBef>
                <a:spcPct val="0"/>
              </a:spcBef>
              <a:spcAft>
                <a:spcPct val="0"/>
              </a:spcAft>
              <a:buNone/>
              <a:defRPr>
                <a:solidFill>
                  <a:schemeClr val="tx1"/>
                </a:solidFill>
                <a:latin typeface="Calibri"/>
                <a:ea typeface="Calibri"/>
                <a:cs typeface="Calibri"/>
              </a:defRPr>
            </a:lvl9pPr>
          </a:lstStyle>
          <a:p xmlns:a="http://schemas.openxmlformats.org/drawingml/2006/main">
            <a:pPr>
              <a:buNone/>
            </a:pPr>
            <a:r>
              <a:rPr sz="8000">
                <a:solidFill>
                  <a:srgbClr val="666666"/>
                </a:solidFill>
                <a:latin typeface="Arial"/>
                <a:ea typeface="Arial"/>
                <a:cs typeface="Arial"/>
              </a:rPr>
              <a:t>“</a:t>
            </a:r>
          </a:p>
        </p:txBody>
      </p:sp>
      <p:sp>
        <p:nvSpPr>
          <p:cNvPr id="5" name="TextBox 7">
            <a:extLst xmlns:a="http://schemas.openxmlformats.org/drawingml/2006/main">
              <a:ext uri="{FF2B5EF4-FFF2-40B4-BE49-F238E27FC236}">
                <a16:creationId xmlns:a16="http://schemas.microsoft.com/office/drawing/2014/main" id="{EAEB172B-1B06-776A-9164-6E0B9B0974AF}"/>
              </a:ext>
            </a:extLst>
          </p:cNvPr>
          <p:cNvSpPr>
            <a:spLocks xmlns:a="http://schemas.openxmlformats.org/drawingml/2006/main" noGrp="1"/>
          </p:cNvSpPr>
          <p:nvPr/>
        </p:nvSpPr>
        <p:spPr>
          <a:xfrm xmlns:a="http://schemas.openxmlformats.org/drawingml/2006/main">
            <a:off x="8893175" y="2886075"/>
            <a:ext cx="609600" cy="58578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anchor="ctr"/>
          <a:lstStyle xmlns:a="http://schemas.openxmlformats.org/drawingml/2006/main">
            <a:lvl1pPr>
              <a:buNone/>
              <a:defRPr>
                <a:solidFill>
                  <a:schemeClr val="tx1"/>
                </a:solidFill>
                <a:latin typeface="Calibri"/>
                <a:ea typeface="Calibri"/>
                <a:cs typeface="Calibri"/>
              </a:defRPr>
            </a:lvl1pPr>
            <a:lvl2pPr marL="742950" indent="-285750">
              <a:buNone/>
              <a:defRPr>
                <a:solidFill>
                  <a:schemeClr val="tx1"/>
                </a:solidFill>
                <a:latin typeface="Calibri"/>
                <a:ea typeface="Calibri"/>
                <a:cs typeface="Calibri"/>
              </a:defRPr>
            </a:lvl2pPr>
            <a:lvl3pPr marL="1143000" indent="-228600">
              <a:buNone/>
              <a:defRPr>
                <a:solidFill>
                  <a:schemeClr val="tx1"/>
                </a:solidFill>
                <a:latin typeface="Calibri"/>
                <a:ea typeface="Calibri"/>
                <a:cs typeface="Calibri"/>
              </a:defRPr>
            </a:lvl3pPr>
            <a:lvl4pPr marL="1600200" indent="-228600">
              <a:buNone/>
              <a:defRPr>
                <a:solidFill>
                  <a:schemeClr val="tx1"/>
                </a:solidFill>
                <a:latin typeface="Calibri"/>
                <a:ea typeface="Calibri"/>
                <a:cs typeface="Calibri"/>
              </a:defRPr>
            </a:lvl4pPr>
            <a:lvl5pPr marL="2057400" indent="-228600">
              <a:buNone/>
              <a:defRPr>
                <a:solidFill>
                  <a:schemeClr val="tx1"/>
                </a:solidFill>
                <a:latin typeface="Calibri"/>
                <a:ea typeface="Calibri"/>
                <a:cs typeface="Calibri"/>
              </a:defRPr>
            </a:lvl5pPr>
            <a:lvl6pPr marL="2514600" indent="-228600" defTabSz="457200">
              <a:spcBef>
                <a:spcPct val="0"/>
              </a:spcBef>
              <a:spcAft>
                <a:spcPct val="0"/>
              </a:spcAft>
              <a:buNone/>
              <a:defRPr>
                <a:solidFill>
                  <a:schemeClr val="tx1"/>
                </a:solidFill>
                <a:latin typeface="Calibri"/>
                <a:ea typeface="Calibri"/>
                <a:cs typeface="Calibri"/>
              </a:defRPr>
            </a:lvl6pPr>
            <a:lvl7pPr marL="2971800" indent="-228600" defTabSz="457200">
              <a:spcBef>
                <a:spcPct val="0"/>
              </a:spcBef>
              <a:spcAft>
                <a:spcPct val="0"/>
              </a:spcAft>
              <a:buNone/>
              <a:defRPr>
                <a:solidFill>
                  <a:schemeClr val="tx1"/>
                </a:solidFill>
                <a:latin typeface="Calibri"/>
                <a:ea typeface="Calibri"/>
                <a:cs typeface="Calibri"/>
              </a:defRPr>
            </a:lvl7pPr>
            <a:lvl8pPr marL="3429000" indent="-228600" defTabSz="457200">
              <a:spcBef>
                <a:spcPct val="0"/>
              </a:spcBef>
              <a:spcAft>
                <a:spcPct val="0"/>
              </a:spcAft>
              <a:buNone/>
              <a:defRPr>
                <a:solidFill>
                  <a:schemeClr val="tx1"/>
                </a:solidFill>
                <a:latin typeface="Calibri"/>
                <a:ea typeface="Calibri"/>
                <a:cs typeface="Calibri"/>
              </a:defRPr>
            </a:lvl8pPr>
            <a:lvl9pPr marL="3886200" indent="-228600" defTabSz="457200">
              <a:spcBef>
                <a:spcPct val="0"/>
              </a:spcBef>
              <a:spcAft>
                <a:spcPct val="0"/>
              </a:spcAft>
              <a:buNone/>
              <a:defRPr>
                <a:solidFill>
                  <a:schemeClr val="tx1"/>
                </a:solidFill>
                <a:latin typeface="Calibri"/>
                <a:ea typeface="Calibri"/>
                <a:cs typeface="Calibri"/>
              </a:defRPr>
            </a:lvl9pPr>
          </a:lstStyle>
          <a:p xmlns:a="http://schemas.openxmlformats.org/drawingml/2006/main">
            <a:pPr>
              <a:buNone/>
            </a:pPr>
            <a:r>
              <a:rPr sz="8000">
                <a:solidFill>
                  <a:srgbClr val="666666"/>
                </a:solidFill>
                <a:latin typeface="Arial"/>
                <a:ea typeface="Arial"/>
                <a:cs typeface="Arial"/>
              </a:rPr>
              <a:t>”</a:t>
            </a:r>
          </a:p>
        </p:txBody>
      </p:sp>
      <p:sp>
        <p:nvSpPr>
          <p:cNvPr id="2" name="Title 1">
            <a:extLst xmlns:a="http://schemas.openxmlformats.org/drawingml/2006/main">
              <a:ext uri="{FF2B5EF4-FFF2-40B4-BE49-F238E27FC236}">
                <a16:creationId xmlns:a16="http://schemas.microsoft.com/office/drawing/2014/main" id="{A3A54280-71C5-41AB-BAAD-FD61D3F6402B}"/>
              </a:ext>
            </a:extLst>
          </p:cNvPr>
          <p:cNvSpPr>
            <a:spLocks xmlns:a="http://schemas.openxmlformats.org/drawingml/2006/main" noGrp="1"/>
          </p:cNvSpPr>
          <p:nvPr>
            <p:ph type="title" idx="0"/>
          </p:nvPr>
        </p:nvSpPr>
        <p:spPr>
          <a:xfrm xmlns:a="http://schemas.openxmlformats.org/drawingml/2006/main">
            <a:off x="931334" y="609600"/>
            <a:ext cx="8094134" cy="3022600"/>
          </a:xfrm>
        </p:spPr>
        <p:txBody>
          <a:bodyPr xmlns:a="http://schemas.openxmlformats.org/drawingml/2006/main" anchor="ctr">
            <a:normAutofit/>
          </a:bodyPr>
          <a:lstStyle xmlns:a="http://schemas.openxmlformats.org/drawingml/2006/main">
            <a:lvl1pPr algn="l">
              <a:buNone/>
              <a:defRPr sz="4400" b="0" cap="none"/>
            </a:lvl1pPr>
          </a:lstStyle>
          <a:p xmlns:a="http://schemas.openxmlformats.org/drawingml/2006/main">
            <a:r>
              <a:t>Click to edit Master title style</a:t>
            </a:r>
          </a:p>
        </p:txBody>
      </p:sp>
      <p:sp>
        <p:nvSpPr>
          <p:cNvPr id="23" name="Text Placeholder 9">
            <a:extLst xmlns:a="http://schemas.openxmlformats.org/drawingml/2006/main">
              <a:ext uri="{FF2B5EF4-FFF2-40B4-BE49-F238E27FC236}">
                <a16:creationId xmlns:a16="http://schemas.microsoft.com/office/drawing/2014/main" id="{EEDB9933-9FCC-40E3-BEA1-DC2E3C5E5D13}"/>
              </a:ext>
            </a:extLst>
          </p:cNvPr>
          <p:cNvSpPr>
            <a:spLocks xmlns:a="http://schemas.openxmlformats.org/drawingml/2006/main" noGrp="1"/>
          </p:cNvSpPr>
          <p:nvPr>
            <p:ph type="body" idx="13"/>
          </p:nvPr>
        </p:nvSpPr>
        <p:spPr>
          <a:xfrm xmlns:a="http://schemas.openxmlformats.org/drawingml/2006/main">
            <a:off x="677332" y="4013200"/>
            <a:ext cx="8596669" cy="514248"/>
          </a:xfrm>
        </p:spPr>
        <p:txBody>
          <a:bodyPr xmlns:a="http://schemas.openxmlformats.org/drawingml/2006/main" anchor="b">
            <a:noAutofit/>
          </a:bodyPr>
          <a:lstStyle xmlns:a="http://schemas.openxmlformats.org/drawingml/2006/main">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xmlns:a="http://schemas.openxmlformats.org/drawingml/2006/main">
            <a:pPr lvl="0">
              <a:buNone/>
            </a:pPr>
            <a:r>
              <a:t>Click to edit Master text styles</a:t>
            </a:r>
          </a:p>
        </p:txBody>
      </p:sp>
      <p:sp>
        <p:nvSpPr>
          <p:cNvPr id="3" name="Text Placeholder 2">
            <a:extLst xmlns:a="http://schemas.openxmlformats.org/drawingml/2006/main">
              <a:ext uri="{FF2B5EF4-FFF2-40B4-BE49-F238E27FC236}">
                <a16:creationId xmlns:a16="http://schemas.microsoft.com/office/drawing/2014/main" id="{DDD9D019-F338-4A48-8954-7E1E7476496F}"/>
              </a:ext>
            </a:extLst>
          </p:cNvPr>
          <p:cNvSpPr>
            <a:spLocks xmlns:a="http://schemas.openxmlformats.org/drawingml/2006/main" noGrp="1"/>
          </p:cNvSpPr>
          <p:nvPr>
            <p:ph type="body" idx="1"/>
          </p:nvPr>
        </p:nvSpPr>
        <p:spPr>
          <a:xfrm xmlns:a="http://schemas.openxmlformats.org/drawingml/2006/main">
            <a:off x="677335" y="4527448"/>
            <a:ext cx="8596668" cy="1513914"/>
          </a:xfrm>
        </p:spPr>
        <p:txBody>
          <a:bodyPr xmlns:a="http://schemas.openxmlformats.org/drawingml/2006/main">
            <a:normAutofit/>
          </a:bodyPr>
          <a:lstStyle xmlns:a="http://schemas.openxmlformats.org/drawingml/2006/main">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xmlns:a="http://schemas.openxmlformats.org/drawingml/2006/main">
            <a:pPr lvl="0">
              <a:buNone/>
            </a:pPr>
            <a:r>
              <a:t>Click to edit Master text styles</a:t>
            </a:r>
          </a:p>
        </p:txBody>
      </p:sp>
      <p:sp>
        <p:nvSpPr>
          <p:cNvPr id="6" name="Date Placeholder 3">
            <a:extLst xmlns:a="http://schemas.openxmlformats.org/drawingml/2006/main">
              <a:ext uri="{FF2B5EF4-FFF2-40B4-BE49-F238E27FC236}">
                <a16:creationId xmlns:a16="http://schemas.microsoft.com/office/drawing/2014/main" id="{825B5F43-FC92-4D00-A2AC-066959F91D3E}"/>
              </a:ext>
            </a:extLst>
          </p:cNvPr>
          <p:cNvSpPr>
            <a:spLocks xmlns:a="http://schemas.openxmlformats.org/drawingml/2006/main" noGrp="1"/>
          </p:cNvSpPr>
          <p:nvPr>
            <p:ph type="dt" idx="14"/>
          </p:nvPr>
        </p:nvSpPr>
        <p:spPr/>
        <p:txBody>
          <a:bodyPr xmlns:a="http://schemas.openxmlformats.org/drawingml/2006/main"/>
          <a:lstStyle xmlns:a="http://schemas.openxmlformats.org/drawingml/2006/main">
            <a:lvl1pPr>
              <a:buNone/>
              <a:defRPr/>
            </a:lvl1pPr>
          </a:lstStyle>
          <a:p xmlns:a="http://schemas.openxmlformats.org/drawingml/2006/main">
            <a:pPr>
              <a:buNone/>
            </a:pPr>
            <a:fld id="{AB0422B8-F393-4CBC-BBAB-247A68F9D085}" type="datetimeFigureOut">
              <a:t>11/1/26</a:t>
            </a:fld>
            <a:endParaRPr/>
          </a:p>
        </p:txBody>
      </p:sp>
      <p:sp>
        <p:nvSpPr>
          <p:cNvPr id="7" name="Footer Placeholder 4">
            <a:extLst xmlns:a="http://schemas.openxmlformats.org/drawingml/2006/main">
              <a:ext uri="{FF2B5EF4-FFF2-40B4-BE49-F238E27FC236}">
                <a16:creationId xmlns:a16="http://schemas.microsoft.com/office/drawing/2014/main" id="{D7DB210D-936F-48A6-D6C7-585106904B6A}"/>
              </a:ext>
            </a:extLst>
          </p:cNvPr>
          <p:cNvSpPr>
            <a:spLocks xmlns:a="http://schemas.openxmlformats.org/drawingml/2006/main" noGrp="1"/>
          </p:cNvSpPr>
          <p:nvPr>
            <p:ph type="ftr" idx="15"/>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8" name="Slide Number Placeholder 5">
            <a:extLst xmlns:a="http://schemas.openxmlformats.org/drawingml/2006/main">
              <a:ext uri="{FF2B5EF4-FFF2-40B4-BE49-F238E27FC236}">
                <a16:creationId xmlns:a16="http://schemas.microsoft.com/office/drawing/2014/main" id="{C5AEFA90-E9AE-A3DC-B9EF-55D5C1BE5637}"/>
              </a:ext>
            </a:extLst>
          </p:cNvPr>
          <p:cNvSpPr>
            <a:spLocks xmlns:a="http://schemas.openxmlformats.org/drawingml/2006/main" noGrp="1"/>
          </p:cNvSpPr>
          <p:nvPr>
            <p:ph type="sldNum" idx="16"/>
          </p:nvPr>
        </p:nvSpPr>
        <p:spPr/>
        <p:txBody>
          <a:bodyPr xmlns:a="http://schemas.openxmlformats.org/drawingml/2006/main"/>
          <a:lstStyle xmlns:a="http://schemas.openxmlformats.org/drawingml/2006/main">
            <a:lvl1pPr>
              <a:buNone/>
              <a:defRPr/>
            </a:lvl1pPr>
          </a:lstStyle>
          <a:p xmlns:a="http://schemas.openxmlformats.org/drawingml/2006/main">
            <a:pPr>
              <a:buNone/>
            </a:pPr>
            <a:fld id="{EE310D91-B5CF-4D25-AADC-CA4CBFB57FB9}" type="slidenum">
              <a:t>‹#›</a:t>
            </a:fld>
            <a:endParaRPr/>
          </a:p>
        </p:txBody>
      </p:sp>
    </p:spTree>
  </p:cSld>
</p:sldLayout>
</file>

<file path=ppt/slideLayouts/slideLayout14.xml><?xml version="1.0" encoding="utf-8"?>
<p:sldLayout xmlns:p="http://schemas.openxmlformats.org/presentationml/2006/main" preserve="1">
  <p:cSld name="True or False">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FE17D1F3-FACE-4C89-9906-3E490AD4D137}"/>
              </a:ext>
            </a:extLst>
          </p:cNvPr>
          <p:cNvSpPr>
            <a:spLocks xmlns:a="http://schemas.openxmlformats.org/drawingml/2006/main" noGrp="1"/>
          </p:cNvSpPr>
          <p:nvPr>
            <p:ph type="title" idx="0"/>
          </p:nvPr>
        </p:nvSpPr>
        <p:spPr>
          <a:xfrm xmlns:a="http://schemas.openxmlformats.org/drawingml/2006/main">
            <a:off x="685799" y="609600"/>
            <a:ext cx="8588203" cy="3022600"/>
          </a:xfrm>
        </p:spPr>
        <p:txBody>
          <a:bodyPr xmlns:a="http://schemas.openxmlformats.org/drawingml/2006/main" anchor="ctr">
            <a:normAutofit/>
          </a:bodyPr>
          <a:lstStyle xmlns:a="http://schemas.openxmlformats.org/drawingml/2006/main">
            <a:lvl1pPr algn="l">
              <a:buNone/>
              <a:defRPr sz="4400" b="0" cap="none"/>
            </a:lvl1pPr>
          </a:lstStyle>
          <a:p xmlns:a="http://schemas.openxmlformats.org/drawingml/2006/main">
            <a:r>
              <a:t>Click to edit Master title style</a:t>
            </a:r>
          </a:p>
        </p:txBody>
      </p:sp>
      <p:sp>
        <p:nvSpPr>
          <p:cNvPr id="23" name="Text Placeholder 9">
            <a:extLst xmlns:a="http://schemas.openxmlformats.org/drawingml/2006/main">
              <a:ext uri="{FF2B5EF4-FFF2-40B4-BE49-F238E27FC236}">
                <a16:creationId xmlns:a16="http://schemas.microsoft.com/office/drawing/2014/main" id="{C1D51A1B-357B-4AB0-AD80-0F9F785CB474}"/>
              </a:ext>
            </a:extLst>
          </p:cNvPr>
          <p:cNvSpPr>
            <a:spLocks xmlns:a="http://schemas.openxmlformats.org/drawingml/2006/main" noGrp="1"/>
          </p:cNvSpPr>
          <p:nvPr>
            <p:ph type="body" idx="13"/>
          </p:nvPr>
        </p:nvSpPr>
        <p:spPr>
          <a:xfrm xmlns:a="http://schemas.openxmlformats.org/drawingml/2006/main">
            <a:off x="677332" y="4013200"/>
            <a:ext cx="8596669" cy="514248"/>
          </a:xfrm>
        </p:spPr>
        <p:txBody>
          <a:bodyPr xmlns:a="http://schemas.openxmlformats.org/drawingml/2006/main" anchor="b">
            <a:noAutofit/>
          </a:bodyPr>
          <a:lstStyle xmlns:a="http://schemas.openxmlformats.org/drawingml/2006/main">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xmlns:a="http://schemas.openxmlformats.org/drawingml/2006/main">
            <a:pPr lvl="0">
              <a:buNone/>
            </a:pPr>
            <a:r>
              <a:t>Click to edit Master text styles</a:t>
            </a:r>
          </a:p>
        </p:txBody>
      </p:sp>
      <p:sp>
        <p:nvSpPr>
          <p:cNvPr id="3" name="Text Placeholder 2">
            <a:extLst xmlns:a="http://schemas.openxmlformats.org/drawingml/2006/main">
              <a:ext uri="{FF2B5EF4-FFF2-40B4-BE49-F238E27FC236}">
                <a16:creationId xmlns:a16="http://schemas.microsoft.com/office/drawing/2014/main" id="{A5215949-4389-40D3-B13D-7B9B9015106D}"/>
              </a:ext>
            </a:extLst>
          </p:cNvPr>
          <p:cNvSpPr>
            <a:spLocks xmlns:a="http://schemas.openxmlformats.org/drawingml/2006/main" noGrp="1"/>
          </p:cNvSpPr>
          <p:nvPr>
            <p:ph type="body" idx="1"/>
          </p:nvPr>
        </p:nvSpPr>
        <p:spPr>
          <a:xfrm xmlns:a="http://schemas.openxmlformats.org/drawingml/2006/main">
            <a:off x="677335" y="4527448"/>
            <a:ext cx="8596668" cy="1513914"/>
          </a:xfrm>
        </p:spPr>
        <p:txBody>
          <a:bodyPr xmlns:a="http://schemas.openxmlformats.org/drawingml/2006/main">
            <a:normAutofit/>
          </a:bodyPr>
          <a:lstStyle xmlns:a="http://schemas.openxmlformats.org/drawingml/2006/main">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xmlns:a="http://schemas.openxmlformats.org/drawingml/2006/main">
            <a:pPr lvl="0">
              <a:buNone/>
            </a:pPr>
            <a:r>
              <a:t>Click to edit Master text styles</a:t>
            </a:r>
          </a:p>
        </p:txBody>
      </p:sp>
      <p:sp>
        <p:nvSpPr>
          <p:cNvPr id="4" name="Date Placeholder 3">
            <a:extLst xmlns:a="http://schemas.openxmlformats.org/drawingml/2006/main">
              <a:ext uri="{FF2B5EF4-FFF2-40B4-BE49-F238E27FC236}">
                <a16:creationId xmlns:a16="http://schemas.microsoft.com/office/drawing/2014/main" id="{A6D0AA96-581E-EB62-C084-A17AE99B1A1E}"/>
              </a:ext>
            </a:extLst>
          </p:cNvPr>
          <p:cNvSpPr>
            <a:spLocks xmlns:a="http://schemas.openxmlformats.org/drawingml/2006/main" noGrp="1"/>
          </p:cNvSpPr>
          <p:nvPr>
            <p:ph type="dt" idx="14"/>
          </p:nvPr>
        </p:nvSpPr>
        <p:spPr/>
        <p:txBody>
          <a:bodyPr xmlns:a="http://schemas.openxmlformats.org/drawingml/2006/main"/>
          <a:lstStyle xmlns:a="http://schemas.openxmlformats.org/drawingml/2006/main">
            <a:lvl1pPr>
              <a:buNone/>
              <a:defRPr/>
            </a:lvl1pPr>
          </a:lstStyle>
          <a:p xmlns:a="http://schemas.openxmlformats.org/drawingml/2006/main">
            <a:pPr>
              <a:buNone/>
            </a:pPr>
            <a:fld id="{59478570-3EC6-4F45-9F86-9C1AEC74CE70}" type="datetimeFigureOut">
              <a:t>11/1/26</a:t>
            </a:fld>
            <a:endParaRPr/>
          </a:p>
        </p:txBody>
      </p:sp>
      <p:sp>
        <p:nvSpPr>
          <p:cNvPr id="5" name="Footer Placeholder 4">
            <a:extLst xmlns:a="http://schemas.openxmlformats.org/drawingml/2006/main">
              <a:ext uri="{FF2B5EF4-FFF2-40B4-BE49-F238E27FC236}">
                <a16:creationId xmlns:a16="http://schemas.microsoft.com/office/drawing/2014/main" id="{DB20851D-5858-D983-83CA-CA68EE897FBE}"/>
              </a:ext>
            </a:extLst>
          </p:cNvPr>
          <p:cNvSpPr>
            <a:spLocks xmlns:a="http://schemas.openxmlformats.org/drawingml/2006/main" noGrp="1"/>
          </p:cNvSpPr>
          <p:nvPr>
            <p:ph type="ftr" idx="15"/>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6" name="Slide Number Placeholder 5">
            <a:extLst xmlns:a="http://schemas.openxmlformats.org/drawingml/2006/main">
              <a:ext uri="{FF2B5EF4-FFF2-40B4-BE49-F238E27FC236}">
                <a16:creationId xmlns:a16="http://schemas.microsoft.com/office/drawing/2014/main" id="{94F910DB-EBEE-F79F-1DA4-E4C1EB3CB29D}"/>
              </a:ext>
            </a:extLst>
          </p:cNvPr>
          <p:cNvSpPr>
            <a:spLocks xmlns:a="http://schemas.openxmlformats.org/drawingml/2006/main" noGrp="1"/>
          </p:cNvSpPr>
          <p:nvPr>
            <p:ph type="sldNum" idx="16"/>
          </p:nvPr>
        </p:nvSpPr>
        <p:spPr/>
        <p:txBody>
          <a:bodyPr xmlns:a="http://schemas.openxmlformats.org/drawingml/2006/main"/>
          <a:lstStyle xmlns:a="http://schemas.openxmlformats.org/drawingml/2006/main">
            <a:lvl1pPr>
              <a:buNone/>
              <a:defRPr/>
            </a:lvl1pPr>
          </a:lstStyle>
          <a:p xmlns:a="http://schemas.openxmlformats.org/drawingml/2006/main">
            <a:pPr>
              <a:buNone/>
            </a:pPr>
            <a:fld id="{2831F94E-BFCA-4F5C-BF57-0B2DE0902996}" type="slidenum">
              <a:t>‹#›</a:t>
            </a:fld>
            <a:endParaRPr/>
          </a:p>
        </p:txBody>
      </p:sp>
    </p:spTree>
  </p:cSld>
</p:sldLayout>
</file>

<file path=ppt/slideLayouts/slideLayout15.xml><?xml version="1.0" encoding="utf-8"?>
<p:sldLayout xmlns:p="http://schemas.openxmlformats.org/presentationml/2006/main" type="vertTx" preserve="1">
  <p:cSld name="Title and Vertical Text">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36C356AB-5858-492B-BE25-7C56A933C8B1}"/>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t>Click to edit Master title style</a:t>
            </a:r>
          </a:p>
        </p:txBody>
      </p:sp>
      <p:sp>
        <p:nvSpPr>
          <p:cNvPr id="3" name="Vertical Text Placeholder 2">
            <a:extLst xmlns:a="http://schemas.openxmlformats.org/drawingml/2006/main">
              <a:ext uri="{FF2B5EF4-FFF2-40B4-BE49-F238E27FC236}">
                <a16:creationId xmlns:a16="http://schemas.microsoft.com/office/drawing/2014/main" id="{1BD7D524-87A4-4473-A1EC-FF712F6FCA26}"/>
              </a:ext>
            </a:extLst>
          </p:cNvPr>
          <p:cNvSpPr>
            <a:spLocks xmlns:a="http://schemas.openxmlformats.org/drawingml/2006/main" noGrp="1"/>
          </p:cNvSpPr>
          <p:nvPr>
            <p:ph type="body" idx="1"/>
          </p:nvPr>
        </p:nvSpPr>
        <p:spPr/>
        <p:txBody>
          <a:bodyPr xmlns:a="http://schemas.openxmlformats.org/drawingml/2006/main" vert="eaVert"/>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5" name="Date Placeholder 3">
            <a:extLst xmlns:a="http://schemas.openxmlformats.org/drawingml/2006/main">
              <a:ext uri="{FF2B5EF4-FFF2-40B4-BE49-F238E27FC236}">
                <a16:creationId xmlns:a16="http://schemas.microsoft.com/office/drawing/2014/main" id="{8E2CBF86-64A5-C06C-655D-5853CD7E0B64}"/>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C8962732-7B52-4754-BC92-78F5547230A6}" type="datetimeFigureOut">
              <a:t>11/1/26</a:t>
            </a:fld>
            <a:endParaRPr/>
          </a:p>
        </p:txBody>
      </p:sp>
      <p:sp>
        <p:nvSpPr>
          <p:cNvPr id="6" name="Footer Placeholder 4">
            <a:extLst xmlns:a="http://schemas.openxmlformats.org/drawingml/2006/main">
              <a:ext uri="{FF2B5EF4-FFF2-40B4-BE49-F238E27FC236}">
                <a16:creationId xmlns:a16="http://schemas.microsoft.com/office/drawing/2014/main" id="{912E4634-4D3B-8C9E-9E31-2B5340D1B2AA}"/>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7" name="Slide Number Placeholder 5">
            <a:extLst xmlns:a="http://schemas.openxmlformats.org/drawingml/2006/main">
              <a:ext uri="{FF2B5EF4-FFF2-40B4-BE49-F238E27FC236}">
                <a16:creationId xmlns:a16="http://schemas.microsoft.com/office/drawing/2014/main" id="{2DB4B28A-103D-EBF3-5707-EFEA19BA2F95}"/>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14A79738-8775-46FD-B82B-E0F3289DC722}" type="slidenum">
              <a:t>‹#›</a:t>
            </a:fld>
            <a:endParaRPr/>
          </a:p>
        </p:txBody>
      </p:sp>
    </p:spTree>
  </p:cSld>
</p:sldLayout>
</file>

<file path=ppt/slideLayouts/slideLayout16.xml><?xml version="1.0" encoding="utf-8"?>
<p:sldLayout xmlns:p="http://schemas.openxmlformats.org/presentationml/2006/main" type="vertTitleAndTx" preserve="1">
  <p:cSld name="Vertical Title and Text">
    <p:spTree>
      <p:nvGrpSpPr>
        <p:cNvPr id="1" name=""/>
        <p:cNvGrpSpPr/>
        <p:nvPr/>
      </p:nvGrpSpPr>
      <p:grpSpPr>
        <a:xfrm xmlns:a="http://schemas.openxmlformats.org/drawingml/2006/main"/>
      </p:grpSpPr>
      <p:pic>
        <p:nvPicPr>
          <p:cNvPr id="4" name="Picture 6">
            <a:extLst xmlns:a="http://schemas.openxmlformats.org/drawingml/2006/main">
              <a:ext uri="{FF2B5EF4-FFF2-40B4-BE49-F238E27FC236}">
                <a16:creationId xmlns:a16="http://schemas.microsoft.com/office/drawing/2014/main" id="{19D68C50-FDEE-4C6A-A2B6-569437EFC86B}"/>
              </a:ext>
            </a:extLst>
          </p:cNvPr>
          <p:cNvPicPr>
            <a:picLocks xmlns:a="http://schemas.openxmlformats.org/drawingml/2006/main" noChangeAspect="1"/>
          </p:cNvPicPr>
          <p:nvPr/>
        </p:nvPicPr>
        <p:blipFill>
          <a:blip xmlns:r="http://schemas.openxmlformats.org/officeDocument/2006/relationships" xmlns:a="http://schemas.openxmlformats.org/drawingml/2006/main" r:embed="Rdeb7961da85c4b77"/>
          <a:srcRect xmlns:a="http://schemas.openxmlformats.org/drawingml/2006/main" l="0" t="0" r="0" b="0"/>
          <a:stretch xmlns:a="http://schemas.openxmlformats.org/drawingml/2006/main">
            <a:fillRect l="0" t="0" r="0" b="0"/>
          </a:stretch>
        </p:blipFill>
        <p:spPr>
          <a:xfrm xmlns:a="http://schemas.openxmlformats.org/drawingml/2006/main">
            <a:off x="11185525" y="6392863"/>
            <a:ext cx="369888" cy="273050"/>
          </a:xfrm>
          <a:prstGeom xmlns:a="http://schemas.openxmlformats.org/drawingml/2006/main" prst="rect">
            <a:avLst/>
          </a:prstGeom>
          <a:ln xmlns:a="http://schemas.openxmlformats.org/drawingml/2006/main">
            <a:noFill/>
          </a:ln>
        </p:spPr>
      </p:pic>
      <p:sp>
        <p:nvSpPr>
          <p:cNvPr id="2" name="Vertical Title 1">
            <a:extLst xmlns:a="http://schemas.openxmlformats.org/drawingml/2006/main">
              <a:ext uri="{FF2B5EF4-FFF2-40B4-BE49-F238E27FC236}">
                <a16:creationId xmlns:a16="http://schemas.microsoft.com/office/drawing/2014/main" id="{598E48D3-B0DE-4283-8606-259D6622DC03}"/>
              </a:ext>
            </a:extLst>
          </p:cNvPr>
          <p:cNvSpPr>
            <a:spLocks xmlns:a="http://schemas.openxmlformats.org/drawingml/2006/main" noGrp="1"/>
          </p:cNvSpPr>
          <p:nvPr>
            <p:ph type="title" idx="0"/>
          </p:nvPr>
        </p:nvSpPr>
        <p:spPr>
          <a:xfrm xmlns:a="http://schemas.openxmlformats.org/drawingml/2006/main">
            <a:off x="7967673" y="609599"/>
            <a:ext cx="1304743" cy="5251451"/>
          </a:xfrm>
        </p:spPr>
        <p:txBody>
          <a:bodyPr xmlns:a="http://schemas.openxmlformats.org/drawingml/2006/main" vert="eaVert" anchor="ctr"/>
          <a:lstStyle xmlns:a="http://schemas.openxmlformats.org/drawingml/2006/main"/>
          <a:p xmlns:a="http://schemas.openxmlformats.org/drawingml/2006/main">
            <a:r>
              <a:t>Click to edit Master title style</a:t>
            </a:r>
          </a:p>
        </p:txBody>
      </p:sp>
      <p:sp>
        <p:nvSpPr>
          <p:cNvPr id="3" name="Vertical Text Placeholder 2">
            <a:extLst xmlns:a="http://schemas.openxmlformats.org/drawingml/2006/main">
              <a:ext uri="{FF2B5EF4-FFF2-40B4-BE49-F238E27FC236}">
                <a16:creationId xmlns:a16="http://schemas.microsoft.com/office/drawing/2014/main" id="{32E178F0-B91D-4E92-B33D-74976364B5CA}"/>
              </a:ext>
            </a:extLst>
          </p:cNvPr>
          <p:cNvSpPr>
            <a:spLocks xmlns:a="http://schemas.openxmlformats.org/drawingml/2006/main" noGrp="1"/>
          </p:cNvSpPr>
          <p:nvPr>
            <p:ph type="body" idx="1"/>
          </p:nvPr>
        </p:nvSpPr>
        <p:spPr>
          <a:xfrm xmlns:a="http://schemas.openxmlformats.org/drawingml/2006/main">
            <a:off x="677335" y="609600"/>
            <a:ext cx="7060150" cy="5251450"/>
          </a:xfrm>
        </p:spPr>
        <p:txBody>
          <a:bodyPr xmlns:a="http://schemas.openxmlformats.org/drawingml/2006/main" vert="eaVert"/>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6" name="Date Placeholder 3">
            <a:extLst xmlns:a="http://schemas.openxmlformats.org/drawingml/2006/main">
              <a:ext uri="{FF2B5EF4-FFF2-40B4-BE49-F238E27FC236}">
                <a16:creationId xmlns:a16="http://schemas.microsoft.com/office/drawing/2014/main" id="{FECF4946-1188-C6D7-E885-19816118E090}"/>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8E57DFCF-92D6-4E83-AC75-6518FE28F6CA}" type="datetimeFigureOut">
              <a:t>11/1/26</a:t>
            </a:fld>
            <a:endParaRPr/>
          </a:p>
        </p:txBody>
      </p:sp>
      <p:sp>
        <p:nvSpPr>
          <p:cNvPr id="7" name="Footer Placeholder 4">
            <a:extLst xmlns:a="http://schemas.openxmlformats.org/drawingml/2006/main">
              <a:ext uri="{FF2B5EF4-FFF2-40B4-BE49-F238E27FC236}">
                <a16:creationId xmlns:a16="http://schemas.microsoft.com/office/drawing/2014/main" id="{844E2BDF-D925-D42E-53F7-908BB5053C81}"/>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8" name="Slide Number Placeholder 5">
            <a:extLst xmlns:a="http://schemas.openxmlformats.org/drawingml/2006/main">
              <a:ext uri="{FF2B5EF4-FFF2-40B4-BE49-F238E27FC236}">
                <a16:creationId xmlns:a16="http://schemas.microsoft.com/office/drawing/2014/main" id="{09EE5AD7-1F88-16F0-58C6-3CBC200FD152}"/>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A529B6E7-471A-4429-A55C-D8F255245713}" type="slidenum">
              <a:t>‹#›</a:t>
            </a:fld>
            <a:endParaRPr/>
          </a:p>
        </p:txBody>
      </p:sp>
    </p:spTree>
  </p:cSld>
</p:sldLayout>
</file>

<file path=ppt/slideLayouts/slideLayout17.xml><?xml version="1.0" encoding="utf-8"?>
<p:sldLayout xmlns:p="http://schemas.openxmlformats.org/presentationml/2006/main" type="titleOnly" preserve="1">
  <p:cSld name="Title Only">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67DDF11C-145F-4E84-84E8-EA731246109F}"/>
              </a:ext>
            </a:extLst>
          </p:cNvPr>
          <p:cNvSpPr>
            <a:spLocks xmlns:a="http://schemas.openxmlformats.org/drawingml/2006/main" noGrp="1"/>
          </p:cNvSpPr>
          <p:nvPr>
            <p:ph type="title" idx="0"/>
          </p:nvPr>
        </p:nvSpPr>
        <p:spPr>
          <a:xfrm xmlns:a="http://schemas.openxmlformats.org/drawingml/2006/main">
            <a:off x="677334" y="609600"/>
            <a:ext cx="8596668" cy="1320800"/>
          </a:xfrm>
        </p:spPr>
        <p:txBody>
          <a:bodyPr xmlns:a="http://schemas.openxmlformats.org/drawingml/2006/main"/>
          <a:lstStyle xmlns:a="http://schemas.openxmlformats.org/drawingml/2006/main"/>
          <a:p xmlns:a="http://schemas.openxmlformats.org/drawingml/2006/main">
            <a:r>
              <a:t>Click to edit Master title style</a:t>
            </a:r>
          </a:p>
        </p:txBody>
      </p:sp>
      <p:sp>
        <p:nvSpPr>
          <p:cNvPr id="4" name="Date Placeholder 2">
            <a:extLst xmlns:a="http://schemas.openxmlformats.org/drawingml/2006/main">
              <a:ext uri="{FF2B5EF4-FFF2-40B4-BE49-F238E27FC236}">
                <a16:creationId xmlns:a16="http://schemas.microsoft.com/office/drawing/2014/main" id="{58A2BDB5-5992-DEC4-C153-DA0F93223037}"/>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E833F64D-E50D-4DA8-970C-3BEDCFE802B3}" type="datetimeFigureOut">
              <a:t>11/1/26</a:t>
            </a:fld>
            <a:endParaRPr/>
          </a:p>
        </p:txBody>
      </p:sp>
      <p:sp>
        <p:nvSpPr>
          <p:cNvPr id="5" name="Footer Placeholder 3">
            <a:extLst xmlns:a="http://schemas.openxmlformats.org/drawingml/2006/main">
              <a:ext uri="{FF2B5EF4-FFF2-40B4-BE49-F238E27FC236}">
                <a16:creationId xmlns:a16="http://schemas.microsoft.com/office/drawing/2014/main" id="{02A46B4B-66E9-E7F9-5C12-FD66298DE703}"/>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6" name="Slide Number Placeholder 4">
            <a:extLst xmlns:a="http://schemas.openxmlformats.org/drawingml/2006/main">
              <a:ext uri="{FF2B5EF4-FFF2-40B4-BE49-F238E27FC236}">
                <a16:creationId xmlns:a16="http://schemas.microsoft.com/office/drawing/2014/main" id="{FE8E4DCB-032A-3187-7B93-9020F2A66E16}"/>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1EEBEBF8-0A5B-4D04-99D5-03B97A17F6E3}" type="slidenum">
              <a:t>‹#›</a:t>
            </a:fld>
            <a:endParaRPr/>
          </a:p>
        </p:txBody>
      </p:sp>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a24d649374b42ee" /><Relationship Type="http://schemas.openxmlformats.org/officeDocument/2006/relationships/slideLayout" Target="/ppt/slideLayouts/slideLayout1.xml" Id="R9961e5ad3cf64b9c" /><Relationship Type="http://schemas.openxmlformats.org/officeDocument/2006/relationships/slideLayout" Target="/ppt/slideLayouts/slideLayout2.xml" Id="R73a3eced82be4ea8" /><Relationship Type="http://schemas.openxmlformats.org/officeDocument/2006/relationships/slideLayout" Target="/ppt/slideLayouts/slideLayout3.xml" Id="R830effec618f4cef" /><Relationship Type="http://schemas.openxmlformats.org/officeDocument/2006/relationships/slideLayout" Target="/ppt/slideLayouts/slideLayout4.xml" Id="Rdb038fbbb3c14e9b" /><Relationship Type="http://schemas.openxmlformats.org/officeDocument/2006/relationships/slideLayout" Target="/ppt/slideLayouts/slideLayout5.xml" Id="R982471a0fc114e60" /><Relationship Type="http://schemas.openxmlformats.org/officeDocument/2006/relationships/slideLayout" Target="/ppt/slideLayouts/slideLayout6.xml" Id="R145c0978b6b64af9" /><Relationship Type="http://schemas.openxmlformats.org/officeDocument/2006/relationships/slideLayout" Target="/ppt/slideLayouts/slideLayout7.xml" Id="R1cb341bd6ac0429a" /><Relationship Type="http://schemas.openxmlformats.org/officeDocument/2006/relationships/slideLayout" Target="/ppt/slideLayouts/slideLayout8.xml" Id="R5798cbd218b144d6" /><Relationship Type="http://schemas.openxmlformats.org/officeDocument/2006/relationships/slideLayout" Target="/ppt/slideLayouts/slideLayout9.xml" Id="R5d4c72820a014c17" /><Relationship Type="http://schemas.openxmlformats.org/officeDocument/2006/relationships/slideLayout" Target="/ppt/slideLayouts/slideLayout10.xml" Id="R075a6febda564753" /><Relationship Type="http://schemas.openxmlformats.org/officeDocument/2006/relationships/slideLayout" Target="/ppt/slideLayouts/slideLayout11.xml" Id="Rfec8fbcb1a1a4a87" /><Relationship Type="http://schemas.openxmlformats.org/officeDocument/2006/relationships/slideLayout" Target="/ppt/slideLayouts/slideLayout12.xml" Id="R628248471a5748ed" /><Relationship Type="http://schemas.openxmlformats.org/officeDocument/2006/relationships/slideLayout" Target="/ppt/slideLayouts/slideLayout13.xml" Id="Rd320246af66d4fe8" /><Relationship Type="http://schemas.openxmlformats.org/officeDocument/2006/relationships/slideLayout" Target="/ppt/slideLayouts/slideLayout14.xml" Id="R3188e39a7ffe404e" /><Relationship Type="http://schemas.openxmlformats.org/officeDocument/2006/relationships/slideLayout" Target="/ppt/slideLayouts/slideLayout15.xml" Id="R56393dd0f04d413a" /><Relationship Type="http://schemas.openxmlformats.org/officeDocument/2006/relationships/slideLayout" Target="/ppt/slideLayouts/slideLayout16.xml" Id="R4f67a06c278a4408" /><Relationship Type="http://schemas.openxmlformats.org/officeDocument/2006/relationships/slideLayout" Target="/ppt/slideLayouts/slideLayout17.xml" Id="Rdff700372df64258" /></Relationships>
</file>

<file path=ppt/slideMasters/slideMaster1.xml><?xml version="1.0" encoding="utf-8"?>
<p:sldMaster xmlns:p="http://schemas.openxmlformats.org/presentationml/2006/main">
  <p:cSld>
    <p:bg>
      <p:bgPr>
        <a:solidFill xmlns:a="http://schemas.openxmlformats.org/drawingml/2006/main">
          <a:schemeClr val="bg1"/>
        </a:solidFill>
      </p:bgPr>
    </p:bg>
    <p:spTree>
      <p:nvGrpSpPr>
        <p:cNvPr id="1" name=""/>
        <p:cNvGrpSpPr/>
        <p:nvPr/>
      </p:nvGrpSpPr>
      <p:grpSpPr>
        <a:xfrm xmlns:a="http://schemas.openxmlformats.org/drawingml/2006/main"/>
      </p:grpSpPr>
      <p:sp>
        <p:nvSpPr>
          <p:cNvPr id="1026" name="Title Placeholder 1">
            <a:extLst xmlns:a="http://schemas.openxmlformats.org/drawingml/2006/main">
              <a:ext uri="{FF2B5EF4-FFF2-40B4-BE49-F238E27FC236}">
                <a16:creationId xmlns:a16="http://schemas.microsoft.com/office/drawing/2014/main" id="{7D5AC617-8B7A-AE27-6BD8-45D6C9FAA3E6}"/>
              </a:ext>
            </a:extLst>
          </p:cNvPr>
          <p:cNvSpPr>
            <a:spLocks xmlns:a="http://schemas.openxmlformats.org/drawingml/2006/main" noGrp="1"/>
          </p:cNvSpPr>
          <p:nvPr>
            <p:ph type="title" idx="0"/>
          </p:nvPr>
        </p:nvSpPr>
        <p:spPr>
          <a:xfrm xmlns:a="http://schemas.openxmlformats.org/drawingml/2006/main">
            <a:off x="677863" y="609600"/>
            <a:ext cx="10985500" cy="106838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vert="horz" wrap="square" lIns="91440" tIns="45720" rIns="91440" bIns="45720" anchor="t"/>
          <a:lstStyle xmlns:a="http://schemas.openxmlformats.org/drawingml/2006/main"/>
          <a:p xmlns:a="http://schemas.openxmlformats.org/drawingml/2006/main">
            <a:pPr lvl="0">
              <a:buNone/>
            </a:pPr>
            <a:r>
              <a:t>Click to edit Master title style</a:t>
            </a:r>
          </a:p>
        </p:txBody>
      </p:sp>
      <p:sp>
        <p:nvSpPr>
          <p:cNvPr id="1027" name="Text Placeholder 2">
            <a:extLst xmlns:a="http://schemas.openxmlformats.org/drawingml/2006/main">
              <a:ext uri="{FF2B5EF4-FFF2-40B4-BE49-F238E27FC236}">
                <a16:creationId xmlns:a16="http://schemas.microsoft.com/office/drawing/2014/main" id="{FAF00F7D-0974-24E6-C6F5-9C7D7AE87C44}"/>
              </a:ext>
            </a:extLst>
          </p:cNvPr>
          <p:cNvSpPr>
            <a:spLocks xmlns:a="http://schemas.openxmlformats.org/drawingml/2006/main" noGrp="1"/>
          </p:cNvSpPr>
          <p:nvPr>
            <p:ph type="body" idx="1"/>
          </p:nvPr>
        </p:nvSpPr>
        <p:spPr>
          <a:xfrm xmlns:a="http://schemas.openxmlformats.org/drawingml/2006/main">
            <a:off x="677863" y="1836738"/>
            <a:ext cx="10985500" cy="3903662"/>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vert="horz" wrap="square" lIns="91440" tIns="45720" rIns="91440" bIns="45720" anchor="t"/>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4" name="Date Placeholder 3">
            <a:extLst xmlns:a="http://schemas.openxmlformats.org/drawingml/2006/main">
              <a:ext uri="{FF2B5EF4-FFF2-40B4-BE49-F238E27FC236}">
                <a16:creationId xmlns:a16="http://schemas.microsoft.com/office/drawing/2014/main" id="{691A65C4-D6AB-F5BE-A868-B121B0B4EB84}"/>
              </a:ext>
            </a:extLst>
          </p:cNvPr>
          <p:cNvSpPr>
            <a:spLocks xmlns:a="http://schemas.openxmlformats.org/drawingml/2006/main" noGrp="1"/>
          </p:cNvSpPr>
          <p:nvPr>
            <p:ph type="dt" idx="2"/>
          </p:nvPr>
        </p:nvSpPr>
        <p:spPr>
          <a:xfrm xmlns:a="http://schemas.openxmlformats.org/drawingml/2006/main">
            <a:off x="8791575" y="5821363"/>
            <a:ext cx="1525588" cy="365125"/>
          </a:xfrm>
          <a:prstGeom xmlns:a="http://schemas.openxmlformats.org/drawingml/2006/main" prst="rect">
            <a:avLst/>
          </a:prstGeom>
        </p:spPr>
        <p:txBody>
          <a:bodyPr xmlns:a="http://schemas.openxmlformats.org/drawingml/2006/main" vert="horz" lIns="91440" tIns="45720" rIns="91440" bIns="45720" anchor="ctr"/>
          <a:lstStyle xmlns:a="http://schemas.openxmlformats.org/drawingml/2006/main">
            <a:lvl1pPr algn="r">
              <a:spcBef>
                <a:spcPts val="0"/>
              </a:spcBef>
              <a:spcAft>
                <a:spcPts val="0"/>
              </a:spcAft>
              <a:buNone/>
              <a:defRPr sz="900">
                <a:solidFill>
                  <a:schemeClr val="tx1">
                    <a:tint val="75000"/>
                  </a:schemeClr>
                </a:solidFill>
                <a:latin typeface="+mn-lt"/>
                <a:ea typeface="+mn-lt"/>
                <a:cs typeface="+mn-lt"/>
              </a:defRPr>
            </a:lvl1pPr>
          </a:lstStyle>
          <a:p xmlns:a="http://schemas.openxmlformats.org/drawingml/2006/main">
            <a:pPr>
              <a:buNone/>
            </a:pPr>
            <a:fld id="{09BBE6D4-5071-4E49-8D00-DB30A2010834}" type="datetimeFigureOut">
              <a:t>11/1/26</a:t>
            </a:fld>
            <a:endParaRPr/>
          </a:p>
        </p:txBody>
      </p:sp>
      <p:sp>
        <p:nvSpPr>
          <p:cNvPr id="5" name="Footer Placeholder 4">
            <a:extLst xmlns:a="http://schemas.openxmlformats.org/drawingml/2006/main">
              <a:ext uri="{FF2B5EF4-FFF2-40B4-BE49-F238E27FC236}">
                <a16:creationId xmlns:a16="http://schemas.microsoft.com/office/drawing/2014/main" id="{07AA128A-4787-01FF-C31B-0F4A773D9C57}"/>
              </a:ext>
            </a:extLst>
          </p:cNvPr>
          <p:cNvSpPr>
            <a:spLocks xmlns:a="http://schemas.openxmlformats.org/drawingml/2006/main" noGrp="1"/>
          </p:cNvSpPr>
          <p:nvPr>
            <p:ph type="ftr" idx="3"/>
          </p:nvPr>
        </p:nvSpPr>
        <p:spPr>
          <a:xfrm xmlns:a="http://schemas.openxmlformats.org/drawingml/2006/main">
            <a:off x="677863" y="5821363"/>
            <a:ext cx="7912100" cy="365125"/>
          </a:xfrm>
          <a:prstGeom xmlns:a="http://schemas.openxmlformats.org/drawingml/2006/main" prst="rect">
            <a:avLst/>
          </a:prstGeom>
        </p:spPr>
        <p:txBody>
          <a:bodyPr xmlns:a="http://schemas.openxmlformats.org/drawingml/2006/main" vert="horz" lIns="91440" tIns="45720" rIns="91440" bIns="45720" anchor="ctr"/>
          <a:lstStyle xmlns:a="http://schemas.openxmlformats.org/drawingml/2006/main">
            <a:lvl1pPr algn="l">
              <a:spcBef>
                <a:spcPts val="0"/>
              </a:spcBef>
              <a:spcAft>
                <a:spcPts val="0"/>
              </a:spcAft>
              <a:buNone/>
              <a:defRPr sz="900">
                <a:solidFill>
                  <a:schemeClr val="tx1">
                    <a:tint val="75000"/>
                  </a:schemeClr>
                </a:solidFill>
                <a:latin typeface="+mn-lt"/>
                <a:ea typeface="+mn-lt"/>
                <a:cs typeface="+mn-lt"/>
              </a:defRPr>
            </a:lvl1pPr>
          </a:lstStyle>
          <a:p xmlns:a="http://schemas.openxmlformats.org/drawingml/2006/main">
            <a:pPr>
              <a:buNone/>
            </a:pPr>
            <a:endParaRPr/>
          </a:p>
        </p:txBody>
      </p:sp>
      <p:sp>
        <p:nvSpPr>
          <p:cNvPr id="6" name="Slide Number Placeholder 5">
            <a:extLst xmlns:a="http://schemas.openxmlformats.org/drawingml/2006/main">
              <a:ext uri="{FF2B5EF4-FFF2-40B4-BE49-F238E27FC236}">
                <a16:creationId xmlns:a16="http://schemas.microsoft.com/office/drawing/2014/main" id="{040882CC-5728-B7DE-B9AA-07F28466471C}"/>
              </a:ext>
            </a:extLst>
          </p:cNvPr>
          <p:cNvSpPr>
            <a:spLocks xmlns:a="http://schemas.openxmlformats.org/drawingml/2006/main" noGrp="1"/>
          </p:cNvSpPr>
          <p:nvPr>
            <p:ph type="sldNum" idx="4"/>
          </p:nvPr>
        </p:nvSpPr>
        <p:spPr>
          <a:xfrm xmlns:a="http://schemas.openxmlformats.org/drawingml/2006/main">
            <a:off x="10518775" y="5821363"/>
            <a:ext cx="1144588" cy="365125"/>
          </a:xfrm>
          <a:prstGeom xmlns:a="http://schemas.openxmlformats.org/drawingml/2006/main" prst="rect">
            <a:avLst/>
          </a:prstGeom>
        </p:spPr>
        <p:txBody>
          <a:bodyPr xmlns:a="http://schemas.openxmlformats.org/drawingml/2006/main" vert="horz" lIns="91440" tIns="45720" rIns="91440" bIns="45720" anchor="ctr"/>
          <a:lstStyle xmlns:a="http://schemas.openxmlformats.org/drawingml/2006/main">
            <a:lvl1pPr algn="r">
              <a:spcBef>
                <a:spcPts val="0"/>
              </a:spcBef>
              <a:spcAft>
                <a:spcPts val="0"/>
              </a:spcAft>
              <a:buNone/>
              <a:defRPr sz="900">
                <a:solidFill>
                  <a:schemeClr val="accent1"/>
                </a:solidFill>
                <a:latin typeface="+mn-lt"/>
                <a:ea typeface="+mn-lt"/>
                <a:cs typeface="+mn-lt"/>
              </a:defRPr>
            </a:lvl1pPr>
          </a:lstStyle>
          <a:p xmlns:a="http://schemas.openxmlformats.org/drawingml/2006/main">
            <a:pPr>
              <a:buNone/>
            </a:pPr>
            <a:fld id="{EE1226BE-E8EC-4F8F-8FE9-E63024CBA58D}" type="slidenum">
              <a:t>‹#›</a:t>
            </a:fld>
            <a:endParaRPr/>
          </a:p>
        </p:txBody>
      </p:sp>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9961e5ad3cf64b9c"/>
    <p:sldLayoutId xmlns:r="http://schemas.openxmlformats.org/officeDocument/2006/relationships" id="2147483650" r:id="R73a3eced82be4ea8"/>
    <p:sldLayoutId xmlns:r="http://schemas.openxmlformats.org/officeDocument/2006/relationships" id="2147483651" r:id="R830effec618f4cef"/>
    <p:sldLayoutId xmlns:r="http://schemas.openxmlformats.org/officeDocument/2006/relationships" id="2147483652" r:id="Rdb038fbbb3c14e9b"/>
    <p:sldLayoutId xmlns:r="http://schemas.openxmlformats.org/officeDocument/2006/relationships" id="2147483653" r:id="R982471a0fc114e60"/>
    <p:sldLayoutId xmlns:r="http://schemas.openxmlformats.org/officeDocument/2006/relationships" id="2147483654" r:id="R145c0978b6b64af9"/>
    <p:sldLayoutId xmlns:r="http://schemas.openxmlformats.org/officeDocument/2006/relationships" id="2147483655" r:id="R1cb341bd6ac0429a"/>
    <p:sldLayoutId xmlns:r="http://schemas.openxmlformats.org/officeDocument/2006/relationships" id="2147483656" r:id="R5798cbd218b144d6"/>
    <p:sldLayoutId xmlns:r="http://schemas.openxmlformats.org/officeDocument/2006/relationships" id="2147483657" r:id="R5d4c72820a014c17"/>
    <p:sldLayoutId xmlns:r="http://schemas.openxmlformats.org/officeDocument/2006/relationships" id="2147483658" r:id="R075a6febda564753"/>
    <p:sldLayoutId xmlns:r="http://schemas.openxmlformats.org/officeDocument/2006/relationships" id="2147483659" r:id="Rfec8fbcb1a1a4a87"/>
    <p:sldLayoutId xmlns:r="http://schemas.openxmlformats.org/officeDocument/2006/relationships" id="2147483660" r:id="R628248471a5748ed"/>
    <p:sldLayoutId xmlns:r="http://schemas.openxmlformats.org/officeDocument/2006/relationships" id="2147483661" r:id="Rd320246af66d4fe8"/>
    <p:sldLayoutId xmlns:r="http://schemas.openxmlformats.org/officeDocument/2006/relationships" id="2147483662" r:id="R3188e39a7ffe404e"/>
    <p:sldLayoutId xmlns:r="http://schemas.openxmlformats.org/officeDocument/2006/relationships" id="2147483663" r:id="R56393dd0f04d413a"/>
    <p:sldLayoutId xmlns:r="http://schemas.openxmlformats.org/officeDocument/2006/relationships" id="2147483664" r:id="R4f67a06c278a4408"/>
    <p:sldLayoutId xmlns:r="http://schemas.openxmlformats.org/officeDocument/2006/relationships" id="2147483665" r:id="Rdff700372df64258"/>
  </p:sldLayoutIdLst>
  <p:txStyles>
    <p:titleStyle>
      <a:lvl1pPr xmlns:a="http://schemas.openxmlformats.org/drawingml/2006/main" algn="l" defTabSz="457200">
        <a:spcBef>
          <a:spcPct val="0"/>
        </a:spcBef>
        <a:spcAft>
          <a:spcPct val="0"/>
        </a:spcAft>
        <a:buNone/>
        <a:defRPr sz="3600" kern="1200">
          <a:solidFill>
            <a:schemeClr val="accent1"/>
          </a:solidFill>
          <a:latin typeface="+mj-lt"/>
          <a:ea typeface="+mj-lt"/>
          <a:cs typeface="+mj-lt"/>
        </a:defRPr>
      </a:lvl1pPr>
      <a:lvl2pPr xmlns:a="http://schemas.openxmlformats.org/drawingml/2006/main" algn="l" defTabSz="457200">
        <a:spcBef>
          <a:spcPct val="0"/>
        </a:spcBef>
        <a:spcAft>
          <a:spcPct val="0"/>
        </a:spcAft>
        <a:buNone/>
        <a:defRPr sz="3600">
          <a:solidFill>
            <a:schemeClr val="accent1"/>
          </a:solidFill>
          <a:latin typeface="Calibri Light"/>
          <a:ea typeface="Calibri Light"/>
          <a:cs typeface="Calibri Light"/>
        </a:defRPr>
      </a:lvl2pPr>
      <a:lvl3pPr xmlns:a="http://schemas.openxmlformats.org/drawingml/2006/main" algn="l" defTabSz="457200">
        <a:spcBef>
          <a:spcPct val="0"/>
        </a:spcBef>
        <a:spcAft>
          <a:spcPct val="0"/>
        </a:spcAft>
        <a:buNone/>
        <a:defRPr sz="3600">
          <a:solidFill>
            <a:schemeClr val="accent1"/>
          </a:solidFill>
          <a:latin typeface="Calibri Light"/>
          <a:ea typeface="Calibri Light"/>
          <a:cs typeface="Calibri Light"/>
        </a:defRPr>
      </a:lvl3pPr>
      <a:lvl4pPr xmlns:a="http://schemas.openxmlformats.org/drawingml/2006/main" algn="l" defTabSz="457200">
        <a:spcBef>
          <a:spcPct val="0"/>
        </a:spcBef>
        <a:spcAft>
          <a:spcPct val="0"/>
        </a:spcAft>
        <a:buNone/>
        <a:defRPr sz="3600">
          <a:solidFill>
            <a:schemeClr val="accent1"/>
          </a:solidFill>
          <a:latin typeface="Calibri Light"/>
          <a:ea typeface="Calibri Light"/>
          <a:cs typeface="Calibri Light"/>
        </a:defRPr>
      </a:lvl4pPr>
      <a:lvl5pPr xmlns:a="http://schemas.openxmlformats.org/drawingml/2006/main" algn="l" defTabSz="457200">
        <a:spcBef>
          <a:spcPct val="0"/>
        </a:spcBef>
        <a:spcAft>
          <a:spcPct val="0"/>
        </a:spcAft>
        <a:buNone/>
        <a:defRPr sz="3600">
          <a:solidFill>
            <a:schemeClr val="accent1"/>
          </a:solidFill>
          <a:latin typeface="Calibri Light"/>
          <a:ea typeface="Calibri Light"/>
          <a:cs typeface="Calibri Light"/>
        </a:defRPr>
      </a:lvl5pPr>
      <a:lvl6pPr xmlns:a="http://schemas.openxmlformats.org/drawingml/2006/main">
        <a:buNone/>
        <a:defRPr>
          <a:solidFill>
            <a:schemeClr val="tx2"/>
          </a:solidFill>
        </a:defRPr>
      </a:lvl6pPr>
      <a:lvl7pPr xmlns:a="http://schemas.openxmlformats.org/drawingml/2006/main">
        <a:buNone/>
        <a:defRPr>
          <a:solidFill>
            <a:schemeClr val="tx2"/>
          </a:solidFill>
        </a:defRPr>
      </a:lvl7pPr>
      <a:lvl8pPr xmlns:a="http://schemas.openxmlformats.org/drawingml/2006/main">
        <a:buNone/>
        <a:defRPr>
          <a:solidFill>
            <a:schemeClr val="tx2"/>
          </a:solidFill>
        </a:defRPr>
      </a:lvl8pPr>
      <a:lvl9pPr xmlns:a="http://schemas.openxmlformats.org/drawingml/2006/main">
        <a:buNone/>
        <a:defRPr>
          <a:solidFill>
            <a:schemeClr val="tx2"/>
          </a:solidFill>
        </a:defRPr>
      </a:lvl9pPr>
    </p:titleStyle>
    <p:bodyStyle>
      <a:lvl1pPr xmlns:a="http://schemas.openxmlformats.org/drawingml/2006/main" marL="342900" indent="-342900" algn="l" defTabSz="457200">
        <a:spcBef>
          <a:spcPts val="1000"/>
        </a:spcBef>
        <a:spcAft>
          <a:spcPct val="0"/>
        </a:spcAft>
        <a:buClr>
          <a:schemeClr val="accent1"/>
        </a:buClr>
        <a:buSzPct val="80000"/>
        <a:buFont typeface="Wingdings 3"/>
        <a:buChar char=""/>
        <a:defRPr kern="1200">
          <a:solidFill>
            <a:srgbClr val="404040"/>
          </a:solidFill>
          <a:latin typeface="+mn-lt"/>
          <a:ea typeface="+mn-lt"/>
          <a:cs typeface="+mn-lt"/>
        </a:defRPr>
      </a:lvl1pPr>
      <a:lvl2pPr xmlns:a="http://schemas.openxmlformats.org/drawingml/2006/main" marL="742950" indent="-285750" algn="l" defTabSz="457200">
        <a:spcBef>
          <a:spcPts val="1000"/>
        </a:spcBef>
        <a:spcAft>
          <a:spcPct val="0"/>
        </a:spcAft>
        <a:buClr>
          <a:schemeClr val="accent1"/>
        </a:buClr>
        <a:buSzPct val="80000"/>
        <a:buFont typeface="Wingdings 3"/>
        <a:buChar char=""/>
        <a:defRPr sz="1600" kern="1200">
          <a:solidFill>
            <a:srgbClr val="404040"/>
          </a:solidFill>
          <a:latin typeface="+mn-lt"/>
          <a:ea typeface="+mn-lt"/>
          <a:cs typeface="+mn-lt"/>
        </a:defRPr>
      </a:lvl2pPr>
      <a:lvl3pPr xmlns:a="http://schemas.openxmlformats.org/drawingml/2006/main" marL="1143000" indent="-228600" algn="l" defTabSz="457200">
        <a:spcBef>
          <a:spcPts val="1000"/>
        </a:spcBef>
        <a:spcAft>
          <a:spcPct val="0"/>
        </a:spcAft>
        <a:buClr>
          <a:schemeClr val="accent1"/>
        </a:buClr>
        <a:buSzPct val="80000"/>
        <a:buFont typeface="Wingdings 3"/>
        <a:buChar char=""/>
        <a:defRPr sz="1400" kern="1200">
          <a:solidFill>
            <a:srgbClr val="404040"/>
          </a:solidFill>
          <a:latin typeface="+mn-lt"/>
          <a:ea typeface="+mn-lt"/>
          <a:cs typeface="+mn-lt"/>
        </a:defRPr>
      </a:lvl3pPr>
      <a:lvl4pPr xmlns:a="http://schemas.openxmlformats.org/drawingml/2006/main" marL="1600200" indent="-228600" algn="l" defTabSz="457200">
        <a:spcBef>
          <a:spcPts val="1000"/>
        </a:spcBef>
        <a:spcAft>
          <a:spcPct val="0"/>
        </a:spcAft>
        <a:buClr>
          <a:schemeClr val="accent1"/>
        </a:buClr>
        <a:buSzPct val="80000"/>
        <a:buFont typeface="Wingdings 3"/>
        <a:buChar char=""/>
        <a:defRPr sz="1200" kern="1200">
          <a:solidFill>
            <a:srgbClr val="404040"/>
          </a:solidFill>
          <a:latin typeface="+mn-lt"/>
          <a:ea typeface="+mn-lt"/>
          <a:cs typeface="+mn-lt"/>
        </a:defRPr>
      </a:lvl4pPr>
      <a:lvl5pPr xmlns:a="http://schemas.openxmlformats.org/drawingml/2006/main" marL="2057400" indent="-228600" algn="l" defTabSz="457200">
        <a:spcBef>
          <a:spcPts val="1000"/>
        </a:spcBef>
        <a:spcAft>
          <a:spcPct val="0"/>
        </a:spcAft>
        <a:buClr>
          <a:schemeClr val="accent1"/>
        </a:buClr>
        <a:buSzPct val="80000"/>
        <a:buFont typeface="Wingdings 3"/>
        <a:buChar char=""/>
        <a:defRPr sz="1200" kern="1200">
          <a:solidFill>
            <a:srgbClr val="404040"/>
          </a:solidFill>
          <a:latin typeface="+mn-lt"/>
          <a:ea typeface="+mn-lt"/>
          <a:cs typeface="+mn-lt"/>
        </a:defRPr>
      </a:lvl5pPr>
      <a:lvl6pPr xmlns:a="http://schemas.openxmlformats.org/drawingml/2006/main" marL="2514600" indent="-228600" algn="l" defTabSz="457200">
        <a:spcBef>
          <a:spcPts val="1000"/>
        </a:spcBef>
        <a:spcAft>
          <a:spcPts val="0"/>
        </a:spcAft>
        <a:buClr>
          <a:schemeClr val="accent1"/>
        </a:buClr>
        <a:buSzPct val="80000"/>
        <a:buFont typeface="Wingdings 3"/>
        <a:buChar char=""/>
        <a:defRPr sz="1200" kern="1200">
          <a:solidFill>
            <a:schemeClr val="tx1">
              <a:lumMod val="75000"/>
              <a:lumOff val="25000"/>
            </a:schemeClr>
          </a:solidFill>
          <a:latin typeface="+mn-lt"/>
          <a:ea typeface="+mn-lt"/>
          <a:cs typeface="+mn-lt"/>
        </a:defRPr>
      </a:lvl6pPr>
      <a:lvl7pPr xmlns:a="http://schemas.openxmlformats.org/drawingml/2006/main" marL="2971800" indent="-228600" algn="l" defTabSz="457200">
        <a:spcBef>
          <a:spcPts val="1000"/>
        </a:spcBef>
        <a:spcAft>
          <a:spcPts val="0"/>
        </a:spcAft>
        <a:buClr>
          <a:schemeClr val="accent1"/>
        </a:buClr>
        <a:buSzPct val="80000"/>
        <a:buFont typeface="Wingdings 3"/>
        <a:buChar char=""/>
        <a:defRPr sz="1200" kern="1200">
          <a:solidFill>
            <a:schemeClr val="tx1">
              <a:lumMod val="75000"/>
              <a:lumOff val="25000"/>
            </a:schemeClr>
          </a:solidFill>
          <a:latin typeface="+mn-lt"/>
          <a:ea typeface="+mn-lt"/>
          <a:cs typeface="+mn-lt"/>
        </a:defRPr>
      </a:lvl7pPr>
      <a:lvl8pPr xmlns:a="http://schemas.openxmlformats.org/drawingml/2006/main" marL="3429000" indent="-228600" algn="l" defTabSz="457200">
        <a:spcBef>
          <a:spcPts val="1000"/>
        </a:spcBef>
        <a:spcAft>
          <a:spcPts val="0"/>
        </a:spcAft>
        <a:buClr>
          <a:schemeClr val="accent1"/>
        </a:buClr>
        <a:buSzPct val="80000"/>
        <a:buFont typeface="Wingdings 3"/>
        <a:buChar char=""/>
        <a:defRPr sz="1200" kern="1200">
          <a:solidFill>
            <a:schemeClr val="tx1">
              <a:lumMod val="75000"/>
              <a:lumOff val="25000"/>
            </a:schemeClr>
          </a:solidFill>
          <a:latin typeface="+mn-lt"/>
          <a:ea typeface="+mn-lt"/>
          <a:cs typeface="+mn-lt"/>
        </a:defRPr>
      </a:lvl8pPr>
      <a:lvl9pPr xmlns:a="http://schemas.openxmlformats.org/drawingml/2006/main" marL="3886200" indent="-228600" algn="l" defTabSz="457200">
        <a:spcBef>
          <a:spcPts val="1000"/>
        </a:spcBef>
        <a:spcAft>
          <a:spcPts val="0"/>
        </a:spcAft>
        <a:buClr>
          <a:schemeClr val="accent1"/>
        </a:buClr>
        <a:buSzPct val="80000"/>
        <a:buFont typeface="Wingdings 3"/>
        <a:buChar char=""/>
        <a:defRPr sz="1200" kern="1200">
          <a:solidFill>
            <a:schemeClr val="tx1">
              <a:lumMod val="75000"/>
              <a:lumOff val="25000"/>
            </a:schemeClr>
          </a:solidFill>
          <a:latin typeface="+mn-lt"/>
          <a:ea typeface="+mn-lt"/>
          <a:cs typeface="+mn-lt"/>
        </a:defRPr>
      </a:lvl9pPr>
    </p:bodyStyle>
    <p:otherStyle>
      <a:lvl1pPr xmlns:a="http://schemas.openxmlformats.org/drawingml/2006/main" marL="0" algn="l" defTabSz="457200">
        <a:buNone/>
        <a:defRPr sz="1800" kern="1200">
          <a:solidFill>
            <a:schemeClr val="tx1"/>
          </a:solidFill>
          <a:latin typeface="+mn-lt"/>
          <a:ea typeface="+mn-lt"/>
          <a:cs typeface="+mn-lt"/>
        </a:defRPr>
      </a:lvl1pPr>
      <a:lvl2pPr xmlns:a="http://schemas.openxmlformats.org/drawingml/2006/main" marL="457200" algn="l" defTabSz="457200">
        <a:buNone/>
        <a:defRPr sz="1800" kern="1200">
          <a:solidFill>
            <a:schemeClr val="tx1"/>
          </a:solidFill>
          <a:latin typeface="+mn-lt"/>
          <a:ea typeface="+mn-lt"/>
          <a:cs typeface="+mn-lt"/>
        </a:defRPr>
      </a:lvl2pPr>
      <a:lvl3pPr xmlns:a="http://schemas.openxmlformats.org/drawingml/2006/main" marL="914400" algn="l" defTabSz="457200">
        <a:buNone/>
        <a:defRPr sz="1800" kern="1200">
          <a:solidFill>
            <a:schemeClr val="tx1"/>
          </a:solidFill>
          <a:latin typeface="+mn-lt"/>
          <a:ea typeface="+mn-lt"/>
          <a:cs typeface="+mn-lt"/>
        </a:defRPr>
      </a:lvl3pPr>
      <a:lvl4pPr xmlns:a="http://schemas.openxmlformats.org/drawingml/2006/main" marL="1371600" algn="l" defTabSz="457200">
        <a:buNone/>
        <a:defRPr sz="1800" kern="1200">
          <a:solidFill>
            <a:schemeClr val="tx1"/>
          </a:solidFill>
          <a:latin typeface="+mn-lt"/>
          <a:ea typeface="+mn-lt"/>
          <a:cs typeface="+mn-lt"/>
        </a:defRPr>
      </a:lvl4pPr>
      <a:lvl5pPr xmlns:a="http://schemas.openxmlformats.org/drawingml/2006/main" marL="1828800" algn="l" defTabSz="457200">
        <a:buNone/>
        <a:defRPr sz="1800" kern="1200">
          <a:solidFill>
            <a:schemeClr val="tx1"/>
          </a:solidFill>
          <a:latin typeface="+mn-lt"/>
          <a:ea typeface="+mn-lt"/>
          <a:cs typeface="+mn-lt"/>
        </a:defRPr>
      </a:lvl5pPr>
      <a:lvl6pPr xmlns:a="http://schemas.openxmlformats.org/drawingml/2006/main" marL="2286000" algn="l" defTabSz="457200">
        <a:buNone/>
        <a:defRPr sz="1800" kern="1200">
          <a:solidFill>
            <a:schemeClr val="tx1"/>
          </a:solidFill>
          <a:latin typeface="+mn-lt"/>
          <a:ea typeface="+mn-lt"/>
          <a:cs typeface="+mn-lt"/>
        </a:defRPr>
      </a:lvl6pPr>
      <a:lvl7pPr xmlns:a="http://schemas.openxmlformats.org/drawingml/2006/main" marL="2743200" algn="l" defTabSz="457200">
        <a:buNone/>
        <a:defRPr sz="1800" kern="1200">
          <a:solidFill>
            <a:schemeClr val="tx1"/>
          </a:solidFill>
          <a:latin typeface="+mn-lt"/>
          <a:ea typeface="+mn-lt"/>
          <a:cs typeface="+mn-lt"/>
        </a:defRPr>
      </a:lvl7pPr>
      <a:lvl8pPr xmlns:a="http://schemas.openxmlformats.org/drawingml/2006/main" marL="3200400" algn="l" defTabSz="457200">
        <a:buNone/>
        <a:defRPr sz="1800" kern="1200">
          <a:solidFill>
            <a:schemeClr val="tx1"/>
          </a:solidFill>
          <a:latin typeface="+mn-lt"/>
          <a:ea typeface="+mn-lt"/>
          <a:cs typeface="+mn-lt"/>
        </a:defRPr>
      </a:lvl8pPr>
      <a:lvl9pPr xmlns:a="http://schemas.openxmlformats.org/drawingml/2006/main" marL="3657600" algn="l" defTabSz="457200">
        <a:buNone/>
        <a:defRPr sz="1800" kern="12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Facet">
  <a:themeElements>
    <a:clrScheme name="Rutgers">
      <a:dk1>
        <a:srgbClr val="000000"/>
      </a:dk1>
      <a:lt1>
        <a:srgbClr val="FFFFFF"/>
      </a:lt1>
      <a:dk2>
        <a:srgbClr val="2C3C43"/>
      </a:dk2>
      <a:lt2>
        <a:srgbClr val="EBEBEB"/>
      </a:lt2>
      <a:accent1>
        <a:srgbClr val="000000"/>
      </a:accent1>
      <a:accent2>
        <a:srgbClr val="CC0033"/>
      </a:accent2>
      <a:accent3>
        <a:srgbClr val="E6B91E"/>
      </a:accent3>
      <a:accent4>
        <a:srgbClr val="007FAC"/>
      </a:accent4>
      <a:accent5>
        <a:srgbClr val="C42F1A"/>
      </a:accent5>
      <a:accent6>
        <a:srgbClr val="00616D"/>
      </a:accent6>
      <a:hlink>
        <a:srgbClr val="EBB600"/>
      </a:hlink>
      <a:folHlink>
        <a:srgbClr val="007FAC"/>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Rutgers">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026f544baa6c40d2" /><Relationship Type="http://schemas.openxmlformats.org/officeDocument/2006/relationships/image" Target="/ppt/media/image2.png" Id="R09704c04827f4bfc" /><Relationship Type="http://schemas.openxmlformats.org/officeDocument/2006/relationships/image" Target="/ppt/media/image.jpeg" Id="Rad55eead7d294ef7" /><Relationship Type="http://schemas.openxmlformats.org/officeDocument/2006/relationships/notesSlide" Target="/ppt/notesSlides/notesSlide1.xml" Id="R28505c0b6d7c463d"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d57beb443a6a4a8e" /><Relationship Type="http://schemas.openxmlformats.org/officeDocument/2006/relationships/notesSlide" Target="/ppt/notesSlides/notesSlide2.xml" Id="R8416a52f8cd84650"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30e29bf79d234021" /><Relationship Type="http://schemas.openxmlformats.org/officeDocument/2006/relationships/notesSlide" Target="/ppt/notesSlides/notesSlide3.xml" Id="R4beb74cc14a74a92"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1370ee3e898d4b0e" /><Relationship Type="http://schemas.openxmlformats.org/officeDocument/2006/relationships/notesSlide" Target="/ppt/notesSlides/notesSlide4.xml" Id="Ra56e35001a0d4eaf"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1a033e6d73ac4323" /><Relationship Type="http://schemas.openxmlformats.org/officeDocument/2006/relationships/notesSlide" Target="/ppt/notesSlides/notesSlide5.xml" Id="R7393cea3a65d42c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7244b07ff0804857" /><Relationship Type="http://schemas.openxmlformats.org/officeDocument/2006/relationships/image" Target="/ppt/media/image2.jpeg" Id="R98b715877385433e" /><Relationship Type="http://schemas.openxmlformats.org/officeDocument/2006/relationships/notesSlide" Target="/ppt/notesSlides/notesSlide6.xml" Id="R93fb02ded47c4ff5"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3e4317982cb94b1b" /><Relationship Type="http://schemas.openxmlformats.org/officeDocument/2006/relationships/notesSlide" Target="/ppt/notesSlides/notesSlide7.xml" Id="Rf0d6d3e146f54b17"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099101efc4b146b6" /><Relationship Type="http://schemas.openxmlformats.org/officeDocument/2006/relationships/notesSlide" Target="/ppt/notesSlides/notesSlide8.xml" Id="Rcff0d421f24e476d"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709b6c49cdeb4ce9" /><Relationship Type="http://schemas.openxmlformats.org/officeDocument/2006/relationships/notesSlide" Target="/ppt/notesSlides/notesSlide9.xml" Id="R3d6bf6647a1e4745"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caa077e886364922" /><Relationship Type="http://schemas.openxmlformats.org/officeDocument/2006/relationships/image" Target="/ppt/media/image3.jpeg" Id="R8f6e8a42bf0744ec" /><Relationship Type="http://schemas.openxmlformats.org/officeDocument/2006/relationships/notesSlide" Target="/ppt/notesSlides/notesSlide10.xml" Id="Rd35a09f3838146ec"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c263e3da51cb4f20" /><Relationship Type="http://schemas.openxmlformats.org/officeDocument/2006/relationships/notesSlide" Target="/ppt/notesSlides/notesSlide11.xml" Id="R499254b2973746d8"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6cf1fb9e528145ed" /><Relationship Type="http://schemas.openxmlformats.org/officeDocument/2006/relationships/notesSlide" Target="/ppt/notesSlides/notesSlide12.xml" Id="Rfa0ba0edb08d4fb2"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36c283c18cc44ccd" /><Relationship Type="http://schemas.openxmlformats.org/officeDocument/2006/relationships/notesSlide" Target="/ppt/notesSlides/notesSlide13.xml" Id="R40d76e43b7c84c43"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7c69c9a59cb24703" /><Relationship Type="http://schemas.openxmlformats.org/officeDocument/2006/relationships/notesSlide" Target="/ppt/notesSlides/notesSlide14.xml" Id="R46c5234bb0e046c3"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b68e67eb931c42fb" /><Relationship Type="http://schemas.openxmlformats.org/officeDocument/2006/relationships/notesSlide" Target="/ppt/notesSlides/notesSlide15.xml" Id="Rb187f4edbd3243bf"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59de2e8f4c1d44a1" /><Relationship Type="http://schemas.openxmlformats.org/officeDocument/2006/relationships/notesSlide" Target="/ppt/notesSlides/notesSlide16.xml" Id="R8f60a90901c645e0"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2e4fe1848b664d28" /><Relationship Type="http://schemas.openxmlformats.org/officeDocument/2006/relationships/notesSlide" Target="/ppt/notesSlides/notesSlide17.xml" Id="R7b0a599807f24324"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5862db84b5c140e2" /><Relationship Type="http://schemas.openxmlformats.org/officeDocument/2006/relationships/hyperlink" Target="https://careers.rutgers.edu/news/are-you-ready-behavioral-interview" TargetMode="External" Id="R606f5ee117ea4d04" /><Relationship Type="http://schemas.openxmlformats.org/officeDocument/2006/relationships/hyperlink" Target="https://cdn.careers.newark.rutgers.edu/wp-content/uploads/sites/90/2022/07/STAR-Method.pdf" TargetMode="External" Id="R5afc1636da6d4a6c" /><Relationship Type="http://schemas.openxmlformats.org/officeDocument/2006/relationships/hyperlink" Target="https://careers.rutgers.edu/students-and-alumni/onlinetools" TargetMode="External" Id="R94f15660f7c64400" /><Relationship Type="http://schemas.openxmlformats.org/officeDocument/2006/relationships/notesSlide" Target="/ppt/notesSlides/notesSlide18.xml" Id="R2c86e3a1843643c0" /></Relationships>
</file>

<file path=ppt/slides/slide1.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08" name="Roadmap layout">
            <a:extLst xmlns:a="http://schemas.openxmlformats.org/drawingml/2006/main">
              <a:ext uri="{FF2B5EF4-FFF2-40B4-BE49-F238E27FC236}">
                <a16:creationId xmlns:a16="http://schemas.microsoft.com/office/drawing/2014/main" id="{67A4640A-6BB2-48F6-9693-DB42F3CA5575}"/>
              </a:ext>
            </a:extLst>
          </p:cNvPr>
          <p:cNvSpPr>
            <a:spLocks xmlns:a="http://schemas.openxmlformats.org/drawingml/2006/main" noGrp="1"/>
          </p:cNvSpPr>
          <p:nvPr/>
        </p:nvSpPr>
        <p:spPr>
          <a:xfrm xmlns:a="http://schemas.openxmlformats.org/drawingml/2006/main">
            <a:off x="5166360" y="4389120"/>
            <a:ext cx="594360" cy="36576"/>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21" name="Object 21">
            <a:extLst xmlns:a="http://schemas.openxmlformats.org/drawingml/2006/main">
              <a:ext uri="{FF2B5EF4-FFF2-40B4-BE49-F238E27FC236}">
                <a16:creationId xmlns:a16="http://schemas.microsoft.com/office/drawing/2014/main" id="{3595CE62-E41F-45EC-B3D9-673026089858}"/>
              </a:ext>
            </a:extLst>
          </p:cNvPr>
          <p:cNvSpPr>
            <a:spLocks xmlns:a="http://schemas.openxmlformats.org/drawingml/2006/main" noGrp="1"/>
          </p:cNvSpPr>
          <p:nvPr/>
        </p:nvSpPr>
        <p:spPr>
          <a:xfrm xmlns:a="http://schemas.openxmlformats.org/drawingml/2006/main">
            <a:off x="5166360" y="731520"/>
            <a:ext cx="630936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500">
                <a:solidFill>
                  <a:srgbClr val="CC0033"/>
                </a:solidFill>
                <a:latin typeface="MetaPro-Bold"/>
                <a:ea typeface="MetaPro-Bold"/>
                <a:cs typeface="MetaPro-Bold"/>
              </a:defRPr>
            </a:defPPr>
            <a:lvl1pPr>
              <a:defRPr sz="1500">
                <a:solidFill>
                  <a:srgbClr val="CC0033"/>
                </a:solidFill>
                <a:latin typeface="MetaPro-Bold"/>
                <a:ea typeface="MetaPro-Bold"/>
                <a:cs typeface="MetaPro-Bold"/>
              </a:defRPr>
            </a:lvl1pPr>
            <a:lvl2pPr>
              <a:defRPr sz="1500">
                <a:solidFill>
                  <a:srgbClr val="CC0033"/>
                </a:solidFill>
                <a:latin typeface="MetaPro-Bold"/>
                <a:ea typeface="MetaPro-Bold"/>
                <a:cs typeface="MetaPro-Bold"/>
              </a:defRPr>
            </a:lvl2pPr>
            <a:lvl3pPr>
              <a:defRPr sz="1500">
                <a:solidFill>
                  <a:srgbClr val="CC0033"/>
                </a:solidFill>
                <a:latin typeface="MetaPro-Bold"/>
                <a:ea typeface="MetaPro-Bold"/>
                <a:cs typeface="MetaPro-Bold"/>
              </a:defRPr>
            </a:lvl3pPr>
            <a:lvl4pPr>
              <a:defRPr sz="1500">
                <a:solidFill>
                  <a:srgbClr val="CC0033"/>
                </a:solidFill>
                <a:latin typeface="MetaPro-Bold"/>
                <a:ea typeface="MetaPro-Bold"/>
                <a:cs typeface="MetaPro-Bold"/>
              </a:defRPr>
            </a:lvl4pPr>
            <a:lvl5pPr>
              <a:defRPr sz="1500">
                <a:solidFill>
                  <a:srgbClr val="CC0033"/>
                </a:solidFill>
                <a:latin typeface="MetaPro-Bold"/>
                <a:ea typeface="MetaPro-Bold"/>
                <a:cs typeface="MetaPro-Bold"/>
              </a:defRPr>
            </a:lvl5pPr>
            <a:lvl6pPr>
              <a:defRPr sz="1500">
                <a:solidFill>
                  <a:srgbClr val="CC0033"/>
                </a:solidFill>
                <a:latin typeface="MetaPro-Bold"/>
                <a:ea typeface="MetaPro-Bold"/>
                <a:cs typeface="MetaPro-Bold"/>
              </a:defRPr>
            </a:lvl6pPr>
            <a:lvl7pPr>
              <a:defRPr sz="1500">
                <a:solidFill>
                  <a:srgbClr val="CC0033"/>
                </a:solidFill>
                <a:latin typeface="MetaPro-Bold"/>
                <a:ea typeface="MetaPro-Bold"/>
                <a:cs typeface="MetaPro-Bold"/>
              </a:defRPr>
            </a:lvl7pPr>
            <a:lvl8pPr>
              <a:defRPr sz="1500">
                <a:solidFill>
                  <a:srgbClr val="CC0033"/>
                </a:solidFill>
                <a:latin typeface="MetaPro-Bold"/>
                <a:ea typeface="MetaPro-Bold"/>
                <a:cs typeface="MetaPro-Bold"/>
              </a:defRPr>
            </a:lvl8pPr>
            <a:lvl9pPr>
              <a:defRPr sz="1500">
                <a:solidFill>
                  <a:srgbClr val="CC0033"/>
                </a:solidFill>
                <a:latin typeface="MetaPro-Bold"/>
                <a:ea typeface="MetaPro-Bold"/>
                <a:cs typeface="MetaPro-Bold"/>
              </a:defRPr>
            </a:lvl9pPr>
          </a:lstStyle>
          <a:p xmlns:a="http://schemas.openxmlformats.org/drawingml/2006/main">
            <a:pPr algn="l">
              <a:lnSpc>
                <a:spcPct val="108000"/>
              </a:lnSpc>
              <a:buNone/>
              <a:defRPr sz="1500">
                <a:solidFill>
                  <a:srgbClr val="CC0033"/>
                </a:solidFill>
                <a:latin typeface="MetaPro-Bold"/>
                <a:ea typeface="MetaPro-Bold"/>
                <a:cs typeface="MetaPro-Bold"/>
              </a:defRPr>
            </a:pPr>
            <a:r>
              <a:rPr sz="1500" b="1" i="0">
                <a:solidFill>
                  <a:srgbClr val="CC0033"/>
                </a:solidFill>
                <a:latin typeface="MetaPro-Bold"/>
                <a:ea typeface="MetaPro-Bold"/>
                <a:cs typeface="MetaPro-Bold"/>
              </a:rPr>
              <a:t>PURSUE YOUR POST-GRADUATE GOALS</a:t>
            </a:r>
          </a:p>
        </p:txBody>
      </p:sp>
      <p:sp>
        <p:nvSpPr>
          <p:cNvPr id="22" name="Object 22">
            <a:extLst xmlns:a="http://schemas.openxmlformats.org/drawingml/2006/main">
              <a:ext uri="{FF2B5EF4-FFF2-40B4-BE49-F238E27FC236}">
                <a16:creationId xmlns:a16="http://schemas.microsoft.com/office/drawing/2014/main" id="{1E515021-0486-42B8-AA45-EF7025D333CF}"/>
              </a:ext>
            </a:extLst>
          </p:cNvPr>
          <p:cNvSpPr>
            <a:spLocks xmlns:a="http://schemas.openxmlformats.org/drawingml/2006/main" noGrp="1"/>
          </p:cNvSpPr>
          <p:nvPr/>
        </p:nvSpPr>
        <p:spPr>
          <a:xfrm xmlns:a="http://schemas.openxmlformats.org/drawingml/2006/main">
            <a:off x="5166360" y="1609725"/>
            <a:ext cx="6263640" cy="268605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825">
                <a:solidFill>
                  <a:srgbClr val="161616"/>
                </a:solidFill>
                <a:latin typeface="MetaPro-Bold"/>
                <a:ea typeface="MetaPro-Bold"/>
                <a:cs typeface="MetaPro-Bold"/>
              </a:defRPr>
            </a:defPPr>
            <a:lvl1pPr>
              <a:defRPr sz="3825">
                <a:solidFill>
                  <a:srgbClr val="161616"/>
                </a:solidFill>
                <a:latin typeface="MetaPro-Bold"/>
                <a:ea typeface="MetaPro-Bold"/>
                <a:cs typeface="MetaPro-Bold"/>
              </a:defRPr>
            </a:lvl1pPr>
            <a:lvl2pPr>
              <a:defRPr sz="3825">
                <a:solidFill>
                  <a:srgbClr val="161616"/>
                </a:solidFill>
                <a:latin typeface="MetaPro-Bold"/>
                <a:ea typeface="MetaPro-Bold"/>
                <a:cs typeface="MetaPro-Bold"/>
              </a:defRPr>
            </a:lvl2pPr>
            <a:lvl3pPr>
              <a:defRPr sz="3825">
                <a:solidFill>
                  <a:srgbClr val="161616"/>
                </a:solidFill>
                <a:latin typeface="MetaPro-Bold"/>
                <a:ea typeface="MetaPro-Bold"/>
                <a:cs typeface="MetaPro-Bold"/>
              </a:defRPr>
            </a:lvl3pPr>
            <a:lvl4pPr>
              <a:defRPr sz="3825">
                <a:solidFill>
                  <a:srgbClr val="161616"/>
                </a:solidFill>
                <a:latin typeface="MetaPro-Bold"/>
                <a:ea typeface="MetaPro-Bold"/>
                <a:cs typeface="MetaPro-Bold"/>
              </a:defRPr>
            </a:lvl4pPr>
            <a:lvl5pPr>
              <a:defRPr sz="3825">
                <a:solidFill>
                  <a:srgbClr val="161616"/>
                </a:solidFill>
                <a:latin typeface="MetaPro-Bold"/>
                <a:ea typeface="MetaPro-Bold"/>
                <a:cs typeface="MetaPro-Bold"/>
              </a:defRPr>
            </a:lvl5pPr>
            <a:lvl6pPr>
              <a:defRPr sz="3825">
                <a:solidFill>
                  <a:srgbClr val="161616"/>
                </a:solidFill>
                <a:latin typeface="MetaPro-Bold"/>
                <a:ea typeface="MetaPro-Bold"/>
                <a:cs typeface="MetaPro-Bold"/>
              </a:defRPr>
            </a:lvl6pPr>
            <a:lvl7pPr>
              <a:defRPr sz="3825">
                <a:solidFill>
                  <a:srgbClr val="161616"/>
                </a:solidFill>
                <a:latin typeface="MetaPro-Bold"/>
                <a:ea typeface="MetaPro-Bold"/>
                <a:cs typeface="MetaPro-Bold"/>
              </a:defRPr>
            </a:lvl7pPr>
            <a:lvl8pPr>
              <a:defRPr sz="3825">
                <a:solidFill>
                  <a:srgbClr val="161616"/>
                </a:solidFill>
                <a:latin typeface="MetaPro-Bold"/>
                <a:ea typeface="MetaPro-Bold"/>
                <a:cs typeface="MetaPro-Bold"/>
              </a:defRPr>
            </a:lvl8pPr>
            <a:lvl9pPr>
              <a:defRPr sz="3825">
                <a:solidFill>
                  <a:srgbClr val="161616"/>
                </a:solidFill>
                <a:latin typeface="MetaPro-Bold"/>
                <a:ea typeface="MetaPro-Bold"/>
                <a:cs typeface="MetaPro-Bold"/>
              </a:defRPr>
            </a:lvl9pPr>
          </a:lstStyle>
          <a:p xmlns:a="http://schemas.openxmlformats.org/drawingml/2006/main">
            <a:pPr>
              <a:defRPr sz="3825">
                <a:solidFill>
                  <a:srgbClr val="161616"/>
                </a:solidFill>
                <a:latin typeface="MetaPro-Bold"/>
                <a:ea typeface="MetaPro-Bold"/>
                <a:cs typeface="MetaPro-Bold"/>
              </a:defRPr>
            </a:pPr>
            <a:r>
              <a:rPr sz="3825" b="1" i="0">
                <a:solidFill>
                  <a:srgbClr val="161616"/>
                </a:solidFill>
                <a:latin typeface="MetaPro-Bold"/>
                <a:ea typeface="MetaPro-Bold"/>
                <a:cs typeface="MetaPro-Bold"/>
              </a:rPr>
              <a:t>Practice Interviews</a:t>
            </a:r>
          </a:p>
          <a:p xmlns:a="http://schemas.openxmlformats.org/drawingml/2006/main">
            <a:pPr>
              <a:defRPr sz="3825">
                <a:solidFill>
                  <a:srgbClr val="161616"/>
                </a:solidFill>
                <a:latin typeface="MetaPro-Bold"/>
                <a:ea typeface="MetaPro-Bold"/>
                <a:cs typeface="MetaPro-Bold"/>
              </a:defRPr>
            </a:pPr>
            <a:r>
              <a:rPr sz="3825" b="1" i="0">
                <a:solidFill>
                  <a:srgbClr val="161616"/>
                </a:solidFill>
                <a:latin typeface="MetaPro-Bold"/>
                <a:ea typeface="MetaPro-Bold"/>
                <a:cs typeface="MetaPro-Bold"/>
              </a:rPr>
              <a:t>Using STAR</a:t>
            </a:r>
          </a:p>
        </p:txBody>
      </p:sp>
      <p:sp>
        <p:nvSpPr>
          <p:cNvPr id="23" name="Object 23">
            <a:extLst xmlns:a="http://schemas.openxmlformats.org/drawingml/2006/main">
              <a:ext uri="{FF2B5EF4-FFF2-40B4-BE49-F238E27FC236}">
                <a16:creationId xmlns:a16="http://schemas.microsoft.com/office/drawing/2014/main" id="{D5C95A7F-064F-4989-8BB2-76A5BD738CA4}"/>
              </a:ext>
            </a:extLst>
          </p:cNvPr>
          <p:cNvSpPr>
            <a:spLocks xmlns:a="http://schemas.openxmlformats.org/drawingml/2006/main" noGrp="1"/>
          </p:cNvSpPr>
          <p:nvPr/>
        </p:nvSpPr>
        <p:spPr>
          <a:xfrm xmlns:a="http://schemas.openxmlformats.org/drawingml/2006/main">
            <a:off x="5166360" y="4695825"/>
            <a:ext cx="6048375" cy="8763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53585B"/>
                </a:solidFill>
                <a:latin typeface="MetaPro-Book"/>
                <a:ea typeface="MetaPro-Book"/>
                <a:cs typeface="MetaPro-Book"/>
              </a:defRPr>
            </a:defPPr>
            <a:lvl1pPr>
              <a:defRPr sz="2175">
                <a:solidFill>
                  <a:srgbClr val="53585B"/>
                </a:solidFill>
                <a:latin typeface="MetaPro-Book"/>
                <a:ea typeface="MetaPro-Book"/>
                <a:cs typeface="MetaPro-Book"/>
              </a:defRPr>
            </a:lvl1pPr>
            <a:lvl2pPr>
              <a:defRPr sz="2175">
                <a:solidFill>
                  <a:srgbClr val="53585B"/>
                </a:solidFill>
                <a:latin typeface="MetaPro-Book"/>
                <a:ea typeface="MetaPro-Book"/>
                <a:cs typeface="MetaPro-Book"/>
              </a:defRPr>
            </a:lvl2pPr>
            <a:lvl3pPr>
              <a:defRPr sz="2175">
                <a:solidFill>
                  <a:srgbClr val="53585B"/>
                </a:solidFill>
                <a:latin typeface="MetaPro-Book"/>
                <a:ea typeface="MetaPro-Book"/>
                <a:cs typeface="MetaPro-Book"/>
              </a:defRPr>
            </a:lvl3pPr>
            <a:lvl4pPr>
              <a:defRPr sz="2175">
                <a:solidFill>
                  <a:srgbClr val="53585B"/>
                </a:solidFill>
                <a:latin typeface="MetaPro-Book"/>
                <a:ea typeface="MetaPro-Book"/>
                <a:cs typeface="MetaPro-Book"/>
              </a:defRPr>
            </a:lvl4pPr>
            <a:lvl5pPr>
              <a:defRPr sz="2175">
                <a:solidFill>
                  <a:srgbClr val="53585B"/>
                </a:solidFill>
                <a:latin typeface="MetaPro-Book"/>
                <a:ea typeface="MetaPro-Book"/>
                <a:cs typeface="MetaPro-Book"/>
              </a:defRPr>
            </a:lvl5pPr>
            <a:lvl6pPr>
              <a:defRPr sz="2175">
                <a:solidFill>
                  <a:srgbClr val="53585B"/>
                </a:solidFill>
                <a:latin typeface="MetaPro-Book"/>
                <a:ea typeface="MetaPro-Book"/>
                <a:cs typeface="MetaPro-Book"/>
              </a:defRPr>
            </a:lvl6pPr>
            <a:lvl7pPr>
              <a:defRPr sz="2175">
                <a:solidFill>
                  <a:srgbClr val="53585B"/>
                </a:solidFill>
                <a:latin typeface="MetaPro-Book"/>
                <a:ea typeface="MetaPro-Book"/>
                <a:cs typeface="MetaPro-Book"/>
              </a:defRPr>
            </a:lvl7pPr>
            <a:lvl8pPr>
              <a:defRPr sz="2175">
                <a:solidFill>
                  <a:srgbClr val="53585B"/>
                </a:solidFill>
                <a:latin typeface="MetaPro-Book"/>
                <a:ea typeface="MetaPro-Book"/>
                <a:cs typeface="MetaPro-Book"/>
              </a:defRPr>
            </a:lvl8pPr>
            <a:lvl9pPr>
              <a:defRPr sz="2175">
                <a:solidFill>
                  <a:srgbClr val="53585B"/>
                </a:solidFill>
                <a:latin typeface="MetaPro-Book"/>
                <a:ea typeface="MetaPro-Book"/>
                <a:cs typeface="MetaPro-Book"/>
              </a:defRPr>
            </a:lvl9pPr>
          </a:lstStyle>
          <a:p xmlns:a="http://schemas.openxmlformats.org/drawingml/2006/main">
            <a:pPr algn="l">
              <a:lnSpc>
                <a:spcPct val="108000"/>
              </a:lnSpc>
              <a:buNone/>
              <a:defRPr sz="2175">
                <a:solidFill>
                  <a:srgbClr val="53585B"/>
                </a:solidFill>
                <a:latin typeface="MetaPro-Book"/>
                <a:ea typeface="MetaPro-Book"/>
                <a:cs typeface="MetaPro-Book"/>
              </a:defRPr>
            </a:pPr>
            <a:r>
              <a:rPr sz="2175" b="0" i="0">
                <a:solidFill>
                  <a:srgbClr val="53585B"/>
                </a:solidFill>
                <a:latin typeface="MetaPro-Book"/>
                <a:ea typeface="MetaPro-Book"/>
                <a:cs typeface="MetaPro-Book"/>
              </a:rPr>
              <a:t>Explain your actions. Apply feedback. Try again.</a:t>
            </a:r>
          </a:p>
        </p:txBody>
      </p:sp>
      <p:pic>
        <p:nvPicPr>
          <p:cNvPr id="25" name="RNBCES_H_RED_BLACK_RGB.png">
            <a:extLst xmlns:a="http://schemas.openxmlformats.org/drawingml/2006/main">
              <a:ext uri="{FF2B5EF4-FFF2-40B4-BE49-F238E27FC236}">
                <a16:creationId xmlns:a16="http://schemas.microsoft.com/office/drawing/2014/main" id="{9E534537-F49C-429D-ADD3-2FE34028DF72}"/>
              </a:ext>
            </a:extLst>
          </p:cNvPr>
          <p:cNvPicPr>
            <a:picLocks xmlns:a="http://schemas.openxmlformats.org/drawingml/2006/main" noChangeAspect="1"/>
          </p:cNvPicPr>
          <p:nvPr/>
        </p:nvPicPr>
        <p:blipFill>
          <a:blip xmlns:r="http://schemas.openxmlformats.org/officeDocument/2006/relationships" xmlns:a="http://schemas.openxmlformats.org/drawingml/2006/main" r:embed="R09704c04827f4bfc"/>
          <a:stretch xmlns:a="http://schemas.openxmlformats.org/drawingml/2006/main">
            <a:fillRect l="0" t="0" r="0" b="0"/>
          </a:stretch>
        </p:blipFill>
        <p:spPr>
          <a:xfrm xmlns:a="http://schemas.openxmlformats.org/drawingml/2006/main">
            <a:off x="5074920" y="5943600"/>
            <a:ext cx="2971800" cy="464222"/>
          </a:xfrm>
          <a:prstGeom xmlns:a="http://schemas.openxmlformats.org/drawingml/2006/main" prst="rect">
            <a:avLst/>
          </a:prstGeom>
        </p:spPr>
      </p:pic>
      <p:pic>
        <p:nvPicPr>
          <p:cNvPr id="509" name="">
            <a:extLst xmlns:a="http://schemas.openxmlformats.org/drawingml/2006/main">
              <a:ext uri="{FF2B5EF4-FFF2-40B4-BE49-F238E27FC236}">
                <a16:creationId xmlns:a16="http://schemas.microsoft.com/office/drawing/2014/main" id="{9996E42A-84E4-4849-8BF6-2D71149354A5}"/>
              </a:ext>
            </a:extLst>
          </p:cNvPr>
          <p:cNvPicPr>
            <a:picLocks xmlns:a="http://schemas.openxmlformats.org/drawingml/2006/main" noChangeAspect="1"/>
          </p:cNvPicPr>
          <p:nvPr/>
        </p:nvPicPr>
        <p:blipFill>
          <a:blip xmlns:r="http://schemas.openxmlformats.org/officeDocument/2006/relationships" xmlns:a="http://schemas.openxmlformats.org/drawingml/2006/main" r:embed="Rad55eead7d294ef7"/>
          <a:srcRect xmlns:a="http://schemas.openxmlformats.org/drawingml/2006/main" l="16" t="0" r="16" b="0"/>
          <a:stretch xmlns:a="http://schemas.openxmlformats.org/drawingml/2006/main">
            <a:fillRect l="0" t="0" r="0" b="0"/>
          </a:stretch>
        </p:blipFill>
        <p:spPr>
          <a:xfrm xmlns:a="http://schemas.openxmlformats.org/drawingml/2006/main">
            <a:off x="0" y="0"/>
            <a:ext cx="4572000" cy="6858000"/>
          </a:xfrm>
          <a:prstGeom xmlns:a="http://schemas.openxmlformats.org/drawingml/2006/main" prst="rect">
            <a:avLst/>
          </a:prstGeom>
        </p:spPr>
      </p:pic>
    </p:spTree>
    <p:extLst>
      <p:ext uri="{BB962C8B-B14F-4D97-AF65-F5344CB8AC3E}">
        <p14:creationId xmlns:p14="http://schemas.microsoft.com/office/powerpoint/2010/main" val="388302359"/>
      </p:ext>
    </p:extLst>
  </p:cSld>
</p:sld>
</file>

<file path=ppt/slides/slide2.xml><?xml version="1.0" encoding="utf-8"?>
<p:sld xmlns:p="http://schemas.openxmlformats.org/presentationml/2006/main" showMasterSp="0">
  <p:cSld>
    <p:bg>
      <p:bgPr>
        <a:solidFill xmlns:a="http://schemas.openxmlformats.org/drawingml/2006/main">
          <a:srgbClr val="CC0033"/>
        </a:solidFill>
      </p:bgPr>
    </p:bg>
    <p:spTree>
      <p:nvGrpSpPr>
        <p:cNvPr id="1" name=""/>
        <p:cNvGrpSpPr/>
        <p:nvPr/>
      </p:nvGrpSpPr>
      <p:grpSpPr>
        <a:xfrm xmlns:a="http://schemas.openxmlformats.org/drawingml/2006/main"/>
      </p:grpSpPr>
      <p:sp>
        <p:nvSpPr>
          <p:cNvPr id="6" name="Object 6">
            <a:extLst xmlns:a="http://schemas.openxmlformats.org/drawingml/2006/main">
              <a:ext uri="{FF2B5EF4-FFF2-40B4-BE49-F238E27FC236}">
                <a16:creationId xmlns:a16="http://schemas.microsoft.com/office/drawing/2014/main" id="{29E88760-ED0C-4A52-AF9D-C01AD1F9F6E0}"/>
              </a:ext>
            </a:extLst>
          </p:cNvPr>
          <p:cNvSpPr>
            <a:spLocks xmlns:a="http://schemas.openxmlformats.org/drawingml/2006/main" noGrp="1"/>
          </p:cNvSpPr>
          <p:nvPr/>
        </p:nvSpPr>
        <p:spPr>
          <a:xfrm xmlns:a="http://schemas.openxmlformats.org/drawingml/2006/main">
            <a:off x="1047750" y="1057275"/>
            <a:ext cx="10096500" cy="10953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lgn="ctr">
              <a:defRPr sz="3600">
                <a:solidFill>
                  <a:srgbClr val="FFFFFF"/>
                </a:solidFill>
                <a:latin typeface="MetaPro-Bold"/>
                <a:ea typeface="MetaPro-Bold"/>
                <a:cs typeface="MetaPro-Bold"/>
              </a:defRPr>
            </a:defPPr>
            <a:lvl1pPr algn="ctr">
              <a:defRPr sz="3600">
                <a:solidFill>
                  <a:srgbClr val="FFFFFF"/>
                </a:solidFill>
                <a:latin typeface="MetaPro-Bold"/>
                <a:ea typeface="MetaPro-Bold"/>
                <a:cs typeface="MetaPro-Bold"/>
              </a:defRPr>
            </a:lvl1pPr>
            <a:lvl2pPr algn="ctr">
              <a:defRPr sz="3600">
                <a:solidFill>
                  <a:srgbClr val="FFFFFF"/>
                </a:solidFill>
                <a:latin typeface="MetaPro-Bold"/>
                <a:ea typeface="MetaPro-Bold"/>
                <a:cs typeface="MetaPro-Bold"/>
              </a:defRPr>
            </a:lvl2pPr>
            <a:lvl3pPr algn="ctr">
              <a:defRPr sz="3600">
                <a:solidFill>
                  <a:srgbClr val="FFFFFF"/>
                </a:solidFill>
                <a:latin typeface="MetaPro-Bold"/>
                <a:ea typeface="MetaPro-Bold"/>
                <a:cs typeface="MetaPro-Bold"/>
              </a:defRPr>
            </a:lvl3pPr>
            <a:lvl4pPr algn="ctr">
              <a:defRPr sz="3600">
                <a:solidFill>
                  <a:srgbClr val="FFFFFF"/>
                </a:solidFill>
                <a:latin typeface="MetaPro-Bold"/>
                <a:ea typeface="MetaPro-Bold"/>
                <a:cs typeface="MetaPro-Bold"/>
              </a:defRPr>
            </a:lvl4pPr>
            <a:lvl5pPr algn="ctr">
              <a:defRPr sz="3600">
                <a:solidFill>
                  <a:srgbClr val="FFFFFF"/>
                </a:solidFill>
                <a:latin typeface="MetaPro-Bold"/>
                <a:ea typeface="MetaPro-Bold"/>
                <a:cs typeface="MetaPro-Bold"/>
              </a:defRPr>
            </a:lvl5pPr>
            <a:lvl6pPr algn="ctr">
              <a:defRPr sz="3600">
                <a:solidFill>
                  <a:srgbClr val="FFFFFF"/>
                </a:solidFill>
                <a:latin typeface="MetaPro-Bold"/>
                <a:ea typeface="MetaPro-Bold"/>
                <a:cs typeface="MetaPro-Bold"/>
              </a:defRPr>
            </a:lvl6pPr>
            <a:lvl7pPr algn="ctr">
              <a:defRPr sz="3600">
                <a:solidFill>
                  <a:srgbClr val="FFFFFF"/>
                </a:solidFill>
                <a:latin typeface="MetaPro-Bold"/>
                <a:ea typeface="MetaPro-Bold"/>
                <a:cs typeface="MetaPro-Bold"/>
              </a:defRPr>
            </a:lvl7pPr>
            <a:lvl8pPr algn="ctr">
              <a:defRPr sz="3600">
                <a:solidFill>
                  <a:srgbClr val="FFFFFF"/>
                </a:solidFill>
                <a:latin typeface="MetaPro-Bold"/>
                <a:ea typeface="MetaPro-Bold"/>
                <a:cs typeface="MetaPro-Bold"/>
              </a:defRPr>
            </a:lvl8pPr>
            <a:lvl9pPr algn="ctr">
              <a:defRPr sz="3600">
                <a:solidFill>
                  <a:srgbClr val="FFFFFF"/>
                </a:solidFill>
                <a:latin typeface="MetaPro-Bold"/>
                <a:ea typeface="MetaPro-Bold"/>
                <a:cs typeface="MetaPro-Bold"/>
              </a:defRPr>
            </a:lvl9pPr>
          </a:lstStyle>
          <a:p xmlns:a="http://schemas.openxmlformats.org/drawingml/2006/main">
            <a:pPr algn="ctr">
              <a:lnSpc>
                <a:spcPct val="108000"/>
              </a:lnSpc>
              <a:buNone/>
              <a:defRPr sz="3600">
                <a:solidFill>
                  <a:srgbClr val="FFFFFF"/>
                </a:solidFill>
                <a:latin typeface="MetaPro-Bold"/>
                <a:ea typeface="MetaPro-Bold"/>
                <a:cs typeface="MetaPro-Bold"/>
              </a:defRPr>
            </a:pPr>
            <a:r>
              <a:rPr sz="3600" b="1" i="0">
                <a:solidFill>
                  <a:srgbClr val="FFFFFF"/>
                </a:solidFill>
                <a:latin typeface="MetaPro-Bold"/>
                <a:ea typeface="MetaPro-Bold"/>
                <a:cs typeface="MetaPro-Bold"/>
              </a:rPr>
              <a:t>A first attempt</a:t>
            </a:r>
          </a:p>
        </p:txBody>
      </p:sp>
      <p:sp>
        <p:nvSpPr>
          <p:cNvPr id="7" name="">
            <a:extLst xmlns:a="http://schemas.openxmlformats.org/drawingml/2006/main">
              <a:ext uri="{FF2B5EF4-FFF2-40B4-BE49-F238E27FC236}">
                <a16:creationId xmlns:a16="http://schemas.microsoft.com/office/drawing/2014/main" id="{3024D6B4-1D1D-4C46-A550-7A17CB9A49F3}"/>
              </a:ext>
            </a:extLst>
          </p:cNvPr>
          <p:cNvSpPr>
            <a:spLocks xmlns:a="http://schemas.openxmlformats.org/drawingml/2006/main" noGrp="1"/>
          </p:cNvSpPr>
          <p:nvPr/>
        </p:nvSpPr>
        <p:spPr>
          <a:xfrm xmlns:a="http://schemas.openxmlformats.org/drawingml/2006/main">
            <a:off x="1190625" y="2619375"/>
            <a:ext cx="98107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ctr">
              <a:defRPr sz="2775">
                <a:solidFill>
                  <a:srgbClr val="FFFFFF"/>
                </a:solidFill>
                <a:latin typeface="MetaPro-Book"/>
                <a:ea typeface="MetaPro-Book"/>
                <a:cs typeface="MetaPro-Book"/>
              </a:defRPr>
            </a:defPPr>
            <a:lvl1pPr algn="ctr">
              <a:defRPr sz="2775">
                <a:solidFill>
                  <a:srgbClr val="FFFFFF"/>
                </a:solidFill>
                <a:latin typeface="MetaPro-Book"/>
                <a:ea typeface="MetaPro-Book"/>
                <a:cs typeface="MetaPro-Book"/>
              </a:defRPr>
            </a:lvl1pPr>
            <a:lvl2pPr algn="ctr">
              <a:defRPr sz="2775">
                <a:solidFill>
                  <a:srgbClr val="FFFFFF"/>
                </a:solidFill>
                <a:latin typeface="MetaPro-Book"/>
                <a:ea typeface="MetaPro-Book"/>
                <a:cs typeface="MetaPro-Book"/>
              </a:defRPr>
            </a:lvl2pPr>
            <a:lvl3pPr algn="ctr">
              <a:defRPr sz="2775">
                <a:solidFill>
                  <a:srgbClr val="FFFFFF"/>
                </a:solidFill>
                <a:latin typeface="MetaPro-Book"/>
                <a:ea typeface="MetaPro-Book"/>
                <a:cs typeface="MetaPro-Book"/>
              </a:defRPr>
            </a:lvl3pPr>
            <a:lvl4pPr algn="ctr">
              <a:defRPr sz="2775">
                <a:solidFill>
                  <a:srgbClr val="FFFFFF"/>
                </a:solidFill>
                <a:latin typeface="MetaPro-Book"/>
                <a:ea typeface="MetaPro-Book"/>
                <a:cs typeface="MetaPro-Book"/>
              </a:defRPr>
            </a:lvl4pPr>
            <a:lvl5pPr algn="ctr">
              <a:defRPr sz="2775">
                <a:solidFill>
                  <a:srgbClr val="FFFFFF"/>
                </a:solidFill>
                <a:latin typeface="MetaPro-Book"/>
                <a:ea typeface="MetaPro-Book"/>
                <a:cs typeface="MetaPro-Book"/>
              </a:defRPr>
            </a:lvl5pPr>
            <a:lvl6pPr algn="ctr">
              <a:defRPr sz="2775">
                <a:solidFill>
                  <a:srgbClr val="FFFFFF"/>
                </a:solidFill>
                <a:latin typeface="MetaPro-Book"/>
                <a:ea typeface="MetaPro-Book"/>
                <a:cs typeface="MetaPro-Book"/>
              </a:defRPr>
            </a:lvl6pPr>
            <a:lvl7pPr algn="ctr">
              <a:defRPr sz="2775">
                <a:solidFill>
                  <a:srgbClr val="FFFFFF"/>
                </a:solidFill>
                <a:latin typeface="MetaPro-Book"/>
                <a:ea typeface="MetaPro-Book"/>
                <a:cs typeface="MetaPro-Book"/>
              </a:defRPr>
            </a:lvl7pPr>
            <a:lvl8pPr algn="ctr">
              <a:defRPr sz="2775">
                <a:solidFill>
                  <a:srgbClr val="FFFFFF"/>
                </a:solidFill>
                <a:latin typeface="MetaPro-Book"/>
                <a:ea typeface="MetaPro-Book"/>
                <a:cs typeface="MetaPro-Book"/>
              </a:defRPr>
            </a:lvl8pPr>
            <a:lvl9pPr algn="ctr">
              <a:defRPr sz="2775">
                <a:solidFill>
                  <a:srgbClr val="FFFFFF"/>
                </a:solidFill>
                <a:latin typeface="MetaPro-Book"/>
                <a:ea typeface="MetaPro-Book"/>
                <a:cs typeface="MetaPro-Book"/>
              </a:defRPr>
            </a:lvl9pPr>
          </a:lstStyle>
          <a:p xmlns:a="http://schemas.openxmlformats.org/drawingml/2006/main">
            <a:pPr algn="ctr">
              <a:defRPr sz="2775">
                <a:solidFill>
                  <a:srgbClr val="FFFFFF"/>
                </a:solidFill>
                <a:latin typeface="MetaPro-Book"/>
                <a:ea typeface="MetaPro-Book"/>
                <a:cs typeface="MetaPro-Book"/>
              </a:defRPr>
            </a:pPr>
            <a:r>
              <a:rPr sz="2775">
                <a:solidFill>
                  <a:srgbClr val="FFFFFF"/>
                </a:solidFill>
                <a:latin typeface="MetaPro-Book"/>
                <a:ea typeface="MetaPro-Book"/>
                <a:cs typeface="MetaPro-Book"/>
              </a:rPr>
              <a:t>In 30 seconds, answer: “Tell me about a time you solved a problem.” Your listener names one action they heard and one missing detail.</a:t>
            </a:r>
          </a:p>
        </p:txBody>
      </p:sp>
      <p:sp>
        <p:nvSpPr>
          <p:cNvPr id="8" name="">
            <a:extLst xmlns:a="http://schemas.openxmlformats.org/drawingml/2006/main">
              <a:ext uri="{FF2B5EF4-FFF2-40B4-BE49-F238E27FC236}">
                <a16:creationId xmlns:a16="http://schemas.microsoft.com/office/drawing/2014/main" id="{0178A349-F90C-4DE2-B991-937F4598A4F6}"/>
              </a:ext>
            </a:extLst>
          </p:cNvPr>
          <p:cNvSpPr>
            <a:spLocks xmlns:a="http://schemas.openxmlformats.org/drawingml/2006/main" noGrp="1"/>
          </p:cNvSpPr>
          <p:nvPr/>
        </p:nvSpPr>
        <p:spPr>
          <a:xfrm xmlns:a="http://schemas.openxmlformats.org/drawingml/2006/main">
            <a:off x="1524000" y="5534025"/>
            <a:ext cx="9144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ctr">
              <a:defRPr sz="1950">
                <a:solidFill>
                  <a:srgbClr val="FFFFFF"/>
                </a:solidFill>
                <a:latin typeface="MetaPro-Book"/>
                <a:ea typeface="MetaPro-Book"/>
                <a:cs typeface="MetaPro-Book"/>
              </a:defRPr>
            </a:defPPr>
            <a:lvl1pPr algn="ctr">
              <a:defRPr sz="1950">
                <a:solidFill>
                  <a:srgbClr val="FFFFFF"/>
                </a:solidFill>
                <a:latin typeface="MetaPro-Book"/>
                <a:ea typeface="MetaPro-Book"/>
                <a:cs typeface="MetaPro-Book"/>
              </a:defRPr>
            </a:lvl1pPr>
            <a:lvl2pPr algn="ctr">
              <a:defRPr sz="1950">
                <a:solidFill>
                  <a:srgbClr val="FFFFFF"/>
                </a:solidFill>
                <a:latin typeface="MetaPro-Book"/>
                <a:ea typeface="MetaPro-Book"/>
                <a:cs typeface="MetaPro-Book"/>
              </a:defRPr>
            </a:lvl2pPr>
            <a:lvl3pPr algn="ctr">
              <a:defRPr sz="1950">
                <a:solidFill>
                  <a:srgbClr val="FFFFFF"/>
                </a:solidFill>
                <a:latin typeface="MetaPro-Book"/>
                <a:ea typeface="MetaPro-Book"/>
                <a:cs typeface="MetaPro-Book"/>
              </a:defRPr>
            </a:lvl3pPr>
            <a:lvl4pPr algn="ctr">
              <a:defRPr sz="1950">
                <a:solidFill>
                  <a:srgbClr val="FFFFFF"/>
                </a:solidFill>
                <a:latin typeface="MetaPro-Book"/>
                <a:ea typeface="MetaPro-Book"/>
                <a:cs typeface="MetaPro-Book"/>
              </a:defRPr>
            </a:lvl4pPr>
            <a:lvl5pPr algn="ctr">
              <a:defRPr sz="1950">
                <a:solidFill>
                  <a:srgbClr val="FFFFFF"/>
                </a:solidFill>
                <a:latin typeface="MetaPro-Book"/>
                <a:ea typeface="MetaPro-Book"/>
                <a:cs typeface="MetaPro-Book"/>
              </a:defRPr>
            </a:lvl5pPr>
            <a:lvl6pPr algn="ctr">
              <a:defRPr sz="1950">
                <a:solidFill>
                  <a:srgbClr val="FFFFFF"/>
                </a:solidFill>
                <a:latin typeface="MetaPro-Book"/>
                <a:ea typeface="MetaPro-Book"/>
                <a:cs typeface="MetaPro-Book"/>
              </a:defRPr>
            </a:lvl6pPr>
            <a:lvl7pPr algn="ctr">
              <a:defRPr sz="1950">
                <a:solidFill>
                  <a:srgbClr val="FFFFFF"/>
                </a:solidFill>
                <a:latin typeface="MetaPro-Book"/>
                <a:ea typeface="MetaPro-Book"/>
                <a:cs typeface="MetaPro-Book"/>
              </a:defRPr>
            </a:lvl7pPr>
            <a:lvl8pPr algn="ctr">
              <a:defRPr sz="1950">
                <a:solidFill>
                  <a:srgbClr val="FFFFFF"/>
                </a:solidFill>
                <a:latin typeface="MetaPro-Book"/>
                <a:ea typeface="MetaPro-Book"/>
                <a:cs typeface="MetaPro-Book"/>
              </a:defRPr>
            </a:lvl8pPr>
            <a:lvl9pPr algn="ctr">
              <a:defRPr sz="1950">
                <a:solidFill>
                  <a:srgbClr val="FFFFFF"/>
                </a:solidFill>
                <a:latin typeface="MetaPro-Book"/>
                <a:ea typeface="MetaPro-Book"/>
                <a:cs typeface="MetaPro-Book"/>
              </a:defRPr>
            </a:lvl9pPr>
          </a:lstStyle>
          <a:p xmlns:a="http://schemas.openxmlformats.org/drawingml/2006/main">
            <a:pPr algn="ctr">
              <a:defRPr sz="1950">
                <a:solidFill>
                  <a:srgbClr val="FFFFFF"/>
                </a:solidFill>
                <a:latin typeface="MetaPro-Book"/>
                <a:ea typeface="MetaPro-Book"/>
                <a:cs typeface="MetaPro-Book"/>
              </a:defRPr>
            </a:pPr>
            <a:r>
              <a:rPr sz="1950">
                <a:solidFill>
                  <a:srgbClr val="FFFFFF"/>
                </a:solidFill>
                <a:latin typeface="MetaPro-Book"/>
                <a:ea typeface="MetaPro-Book"/>
                <a:cs typeface="MetaPro-Book"/>
              </a:rPr>
              <a:t>Think or write first. Then compare with a partner.</a:t>
            </a:r>
          </a:p>
        </p:txBody>
      </p:sp>
    </p:spTree>
    <p:extLst>
      <p:ext uri="{BB962C8B-B14F-4D97-AF65-F5344CB8AC3E}">
        <p14:creationId xmlns:p14="http://schemas.microsoft.com/office/powerpoint/2010/main" val="5419235"/>
      </p:ext>
    </p:extLst>
  </p:cSld>
</p:sld>
</file>

<file path=ppt/slides/slide3.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5" name="Roadmap layout">
            <a:extLst xmlns:a="http://schemas.openxmlformats.org/drawingml/2006/main">
              <a:ext uri="{FF2B5EF4-FFF2-40B4-BE49-F238E27FC236}">
                <a16:creationId xmlns:a16="http://schemas.microsoft.com/office/drawing/2014/main" id="{E3DB7ED2-3088-44EB-AD82-1845261E5C2E}"/>
              </a:ext>
            </a:extLst>
          </p:cNvPr>
          <p:cNvSpPr>
            <a:spLocks xmlns:a="http://schemas.openxmlformats.org/drawingml/2006/main" noGrp="1"/>
          </p:cNvSpPr>
          <p:nvPr/>
        </p:nvSpPr>
        <p:spPr>
          <a:xfrm xmlns:a="http://schemas.openxmlformats.org/drawingml/2006/main">
            <a:off x="731520" y="5806440"/>
            <a:ext cx="10698480" cy="16459"/>
          </a:xfrm>
          <a:prstGeom xmlns:a="http://schemas.openxmlformats.org/drawingml/2006/main" prst="rect">
            <a:avLst/>
          </a:prstGeom>
          <a:solidFill xmlns:a="http://schemas.openxmlformats.org/drawingml/2006/main">
            <a:srgbClr val="DDDDDD"/>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1" name="Roadmap layout">
            <a:extLst xmlns:a="http://schemas.openxmlformats.org/drawingml/2006/main">
              <a:ext uri="{FF2B5EF4-FFF2-40B4-BE49-F238E27FC236}">
                <a16:creationId xmlns:a16="http://schemas.microsoft.com/office/drawing/2014/main" id="{E6A13B4D-2DA0-4F38-87E8-4392ECFBB617}"/>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17" name="Object 17">
            <a:extLst xmlns:a="http://schemas.openxmlformats.org/drawingml/2006/main">
              <a:ext uri="{FF2B5EF4-FFF2-40B4-BE49-F238E27FC236}">
                <a16:creationId xmlns:a16="http://schemas.microsoft.com/office/drawing/2014/main" id="{D032C068-2D3C-4003-9AFA-FBDCB6B1F23A}"/>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Interview preparation</a:t>
            </a:r>
          </a:p>
        </p:txBody>
      </p:sp>
      <p:sp>
        <p:nvSpPr>
          <p:cNvPr id="18" name="Object 18">
            <a:extLst xmlns:a="http://schemas.openxmlformats.org/drawingml/2006/main">
              <a:ext uri="{FF2B5EF4-FFF2-40B4-BE49-F238E27FC236}">
                <a16:creationId xmlns:a16="http://schemas.microsoft.com/office/drawing/2014/main" id="{CA968451-0601-4650-A0DA-A1C829A0444E}"/>
              </a:ext>
            </a:extLst>
          </p:cNvPr>
          <p:cNvSpPr>
            <a:spLocks xmlns:a="http://schemas.openxmlformats.org/drawingml/2006/main" noGrp="1"/>
          </p:cNvSpPr>
          <p:nvPr/>
        </p:nvSpPr>
        <p:spPr>
          <a:xfrm xmlns:a="http://schemas.openxmlformats.org/drawingml/2006/main">
            <a:off x="77724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THE ROLE</a:t>
            </a:r>
          </a:p>
        </p:txBody>
      </p:sp>
      <p:sp>
        <p:nvSpPr>
          <p:cNvPr id="19" name="Object 19">
            <a:extLst xmlns:a="http://schemas.openxmlformats.org/drawingml/2006/main">
              <a:ext uri="{FF2B5EF4-FFF2-40B4-BE49-F238E27FC236}">
                <a16:creationId xmlns:a16="http://schemas.microsoft.com/office/drawing/2014/main" id="{B36F21B8-3248-4E82-B65D-944C991CF6C3}"/>
              </a:ext>
            </a:extLst>
          </p:cNvPr>
          <p:cNvSpPr>
            <a:spLocks xmlns:a="http://schemas.openxmlformats.org/drawingml/2006/main" noGrp="1"/>
          </p:cNvSpPr>
          <p:nvPr/>
        </p:nvSpPr>
        <p:spPr>
          <a:xfrm xmlns:a="http://schemas.openxmlformats.org/drawingml/2006/main">
            <a:off x="77724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Identify requirements and research the organization.</a:t>
            </a:r>
          </a:p>
        </p:txBody>
      </p:sp>
      <p:sp>
        <p:nvSpPr>
          <p:cNvPr id="20" name="Object 20">
            <a:extLst xmlns:a="http://schemas.openxmlformats.org/drawingml/2006/main">
              <a:ext uri="{FF2B5EF4-FFF2-40B4-BE49-F238E27FC236}">
                <a16:creationId xmlns:a16="http://schemas.microsoft.com/office/drawing/2014/main" id="{E4B18AB4-6819-4490-8727-8E01441E199F}"/>
              </a:ext>
            </a:extLst>
          </p:cNvPr>
          <p:cNvSpPr>
            <a:spLocks xmlns:a="http://schemas.openxmlformats.org/drawingml/2006/main" noGrp="1"/>
          </p:cNvSpPr>
          <p:nvPr/>
        </p:nvSpPr>
        <p:spPr>
          <a:xfrm xmlns:a="http://schemas.openxmlformats.org/drawingml/2006/main">
            <a:off x="457200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YOUR EVIDENCE</a:t>
            </a:r>
          </a:p>
        </p:txBody>
      </p:sp>
      <p:sp>
        <p:nvSpPr>
          <p:cNvPr id="21" name="Object 21">
            <a:extLst xmlns:a="http://schemas.openxmlformats.org/drawingml/2006/main">
              <a:ext uri="{FF2B5EF4-FFF2-40B4-BE49-F238E27FC236}">
                <a16:creationId xmlns:a16="http://schemas.microsoft.com/office/drawing/2014/main" id="{F0A57A32-E249-441B-B1DC-1E111892EFBD}"/>
              </a:ext>
            </a:extLst>
          </p:cNvPr>
          <p:cNvSpPr>
            <a:spLocks xmlns:a="http://schemas.openxmlformats.org/drawingml/2006/main" noGrp="1"/>
          </p:cNvSpPr>
          <p:nvPr/>
        </p:nvSpPr>
        <p:spPr>
          <a:xfrm xmlns:a="http://schemas.openxmlformats.org/drawingml/2006/main">
            <a:off x="457200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Choose examples that show relevant personal actions.</a:t>
            </a:r>
          </a:p>
        </p:txBody>
      </p:sp>
      <p:sp>
        <p:nvSpPr>
          <p:cNvPr id="22" name="Object 22">
            <a:extLst xmlns:a="http://schemas.openxmlformats.org/drawingml/2006/main">
              <a:ext uri="{FF2B5EF4-FFF2-40B4-BE49-F238E27FC236}">
                <a16:creationId xmlns:a16="http://schemas.microsoft.com/office/drawing/2014/main" id="{16CB2B4A-AA83-4F56-B9D8-7B04C59588DA}"/>
              </a:ext>
            </a:extLst>
          </p:cNvPr>
          <p:cNvSpPr>
            <a:spLocks xmlns:a="http://schemas.openxmlformats.org/drawingml/2006/main" noGrp="1"/>
          </p:cNvSpPr>
          <p:nvPr/>
        </p:nvSpPr>
        <p:spPr>
          <a:xfrm xmlns:a="http://schemas.openxmlformats.org/drawingml/2006/main">
            <a:off x="836676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YOUR QUESTIONS</a:t>
            </a:r>
          </a:p>
        </p:txBody>
      </p:sp>
      <p:sp>
        <p:nvSpPr>
          <p:cNvPr id="23" name="Object 23">
            <a:extLst xmlns:a="http://schemas.openxmlformats.org/drawingml/2006/main">
              <a:ext uri="{FF2B5EF4-FFF2-40B4-BE49-F238E27FC236}">
                <a16:creationId xmlns:a16="http://schemas.microsoft.com/office/drawing/2014/main" id="{A9FAAFE1-66DF-4D9D-AB86-EE023EB5A929}"/>
              </a:ext>
            </a:extLst>
          </p:cNvPr>
          <p:cNvSpPr>
            <a:spLocks xmlns:a="http://schemas.openxmlformats.org/drawingml/2006/main" noGrp="1"/>
          </p:cNvSpPr>
          <p:nvPr/>
        </p:nvSpPr>
        <p:spPr>
          <a:xfrm xmlns:a="http://schemas.openxmlformats.org/drawingml/2006/main">
            <a:off x="836676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Prepare questions that help you assess the opportunity.</a:t>
            </a:r>
          </a:p>
        </p:txBody>
      </p:sp>
      <p:sp>
        <p:nvSpPr>
          <p:cNvPr id="712" name="Object 17">
            <a:extLst xmlns:a="http://schemas.openxmlformats.org/drawingml/2006/main">
              <a:ext uri="{FF2B5EF4-FFF2-40B4-BE49-F238E27FC236}">
                <a16:creationId xmlns:a16="http://schemas.microsoft.com/office/drawing/2014/main" id="{9E9387B1-D60B-4A84-BF78-BFFE78D3FCEB}"/>
              </a:ext>
            </a:extLst>
          </p:cNvPr>
          <p:cNvSpPr>
            <a:spLocks xmlns:a="http://schemas.openxmlformats.org/drawingml/2006/main" noGrp="1"/>
          </p:cNvSpPr>
          <p:nvPr/>
        </p:nvSpPr>
        <p:spPr>
          <a:xfrm xmlns:a="http://schemas.openxmlformats.org/drawingml/2006/main">
            <a:off x="77724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01</a:t>
            </a:r>
          </a:p>
        </p:txBody>
      </p:sp>
      <p:sp>
        <p:nvSpPr>
          <p:cNvPr id="713" name="Object 17">
            <a:extLst xmlns:a="http://schemas.openxmlformats.org/drawingml/2006/main">
              <a:ext uri="{FF2B5EF4-FFF2-40B4-BE49-F238E27FC236}">
                <a16:creationId xmlns:a16="http://schemas.microsoft.com/office/drawing/2014/main" id="{E293569B-51D8-43E4-BF49-2CB56D51FC15}"/>
              </a:ext>
            </a:extLst>
          </p:cNvPr>
          <p:cNvSpPr>
            <a:spLocks xmlns:a="http://schemas.openxmlformats.org/drawingml/2006/main" noGrp="1"/>
          </p:cNvSpPr>
          <p:nvPr/>
        </p:nvSpPr>
        <p:spPr>
          <a:xfrm xmlns:a="http://schemas.openxmlformats.org/drawingml/2006/main">
            <a:off x="457200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02</a:t>
            </a:r>
          </a:p>
        </p:txBody>
      </p:sp>
      <p:sp>
        <p:nvSpPr>
          <p:cNvPr id="714" name="Object 17">
            <a:extLst xmlns:a="http://schemas.openxmlformats.org/drawingml/2006/main">
              <a:ext uri="{FF2B5EF4-FFF2-40B4-BE49-F238E27FC236}">
                <a16:creationId xmlns:a16="http://schemas.microsoft.com/office/drawing/2014/main" id="{0FDA81F0-28DB-451C-831F-63018303F0D7}"/>
              </a:ext>
            </a:extLst>
          </p:cNvPr>
          <p:cNvSpPr>
            <a:spLocks xmlns:a="http://schemas.openxmlformats.org/drawingml/2006/main" noGrp="1"/>
          </p:cNvSpPr>
          <p:nvPr/>
        </p:nvSpPr>
        <p:spPr>
          <a:xfrm xmlns:a="http://schemas.openxmlformats.org/drawingml/2006/main">
            <a:off x="836676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03</a:t>
            </a:r>
          </a:p>
        </p:txBody>
      </p:sp>
      <p:sp>
        <p:nvSpPr>
          <p:cNvPr id="715" name="">
            <a:extLst xmlns:a="http://schemas.openxmlformats.org/drawingml/2006/main">
              <a:ext uri="{FF2B5EF4-FFF2-40B4-BE49-F238E27FC236}">
                <a16:creationId xmlns:a16="http://schemas.microsoft.com/office/drawing/2014/main" id="{112E1418-3AD4-4175-98DF-42A52A52CEC4}"/>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03</a:t>
            </a:r>
          </a:p>
        </p:txBody>
      </p:sp>
    </p:spTree>
    <p:extLst>
      <p:ext uri="{BB962C8B-B14F-4D97-AF65-F5344CB8AC3E}">
        <p14:creationId xmlns:p14="http://schemas.microsoft.com/office/powerpoint/2010/main" val="1487866458"/>
      </p:ext>
    </p:extLst>
  </p:cSld>
</p:sld>
</file>

<file path=ppt/slides/slide4.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5" name="Roadmap layout">
            <a:extLst xmlns:a="http://schemas.openxmlformats.org/drawingml/2006/main">
              <a:ext uri="{FF2B5EF4-FFF2-40B4-BE49-F238E27FC236}">
                <a16:creationId xmlns:a16="http://schemas.microsoft.com/office/drawing/2014/main" id="{E3DB7ED2-3088-44EB-AD82-1845261E5C2E}"/>
              </a:ext>
            </a:extLst>
          </p:cNvPr>
          <p:cNvSpPr>
            <a:spLocks xmlns:a="http://schemas.openxmlformats.org/drawingml/2006/main" noGrp="1"/>
          </p:cNvSpPr>
          <p:nvPr/>
        </p:nvSpPr>
        <p:spPr>
          <a:xfrm xmlns:a="http://schemas.openxmlformats.org/drawingml/2006/main">
            <a:off x="731520" y="5806440"/>
            <a:ext cx="10698480" cy="16459"/>
          </a:xfrm>
          <a:prstGeom xmlns:a="http://schemas.openxmlformats.org/drawingml/2006/main" prst="rect">
            <a:avLst/>
          </a:prstGeom>
          <a:solidFill xmlns:a="http://schemas.openxmlformats.org/drawingml/2006/main">
            <a:srgbClr val="DDDDDD"/>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1" name="Roadmap layout">
            <a:extLst xmlns:a="http://schemas.openxmlformats.org/drawingml/2006/main">
              <a:ext uri="{FF2B5EF4-FFF2-40B4-BE49-F238E27FC236}">
                <a16:creationId xmlns:a16="http://schemas.microsoft.com/office/drawing/2014/main" id="{E6A13B4D-2DA0-4F38-87E8-4392ECFBB617}"/>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17" name="Object 17">
            <a:extLst xmlns:a="http://schemas.openxmlformats.org/drawingml/2006/main">
              <a:ext uri="{FF2B5EF4-FFF2-40B4-BE49-F238E27FC236}">
                <a16:creationId xmlns:a16="http://schemas.microsoft.com/office/drawing/2014/main" id="{D032C068-2D3C-4003-9AFA-FBDCB6B1F23A}"/>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A specific example</a:t>
            </a:r>
          </a:p>
        </p:txBody>
      </p:sp>
      <p:sp>
        <p:nvSpPr>
          <p:cNvPr id="18" name="Object 18">
            <a:extLst xmlns:a="http://schemas.openxmlformats.org/drawingml/2006/main">
              <a:ext uri="{FF2B5EF4-FFF2-40B4-BE49-F238E27FC236}">
                <a16:creationId xmlns:a16="http://schemas.microsoft.com/office/drawing/2014/main" id="{CA968451-0601-4650-A0DA-A1C829A0444E}"/>
              </a:ext>
            </a:extLst>
          </p:cNvPr>
          <p:cNvSpPr>
            <a:spLocks xmlns:a="http://schemas.openxmlformats.org/drawingml/2006/main" noGrp="1"/>
          </p:cNvSpPr>
          <p:nvPr/>
        </p:nvSpPr>
        <p:spPr>
          <a:xfrm xmlns:a="http://schemas.openxmlformats.org/drawingml/2006/main">
            <a:off x="77724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SITUATION AND TASK</a:t>
            </a:r>
          </a:p>
        </p:txBody>
      </p:sp>
      <p:sp>
        <p:nvSpPr>
          <p:cNvPr id="19" name="Object 19">
            <a:extLst xmlns:a="http://schemas.openxmlformats.org/drawingml/2006/main">
              <a:ext uri="{FF2B5EF4-FFF2-40B4-BE49-F238E27FC236}">
                <a16:creationId xmlns:a16="http://schemas.microsoft.com/office/drawing/2014/main" id="{B36F21B8-3248-4E82-B65D-944C991CF6C3}"/>
              </a:ext>
            </a:extLst>
          </p:cNvPr>
          <p:cNvSpPr>
            <a:spLocks xmlns:a="http://schemas.openxmlformats.org/drawingml/2006/main" noGrp="1"/>
          </p:cNvSpPr>
          <p:nvPr/>
        </p:nvSpPr>
        <p:spPr>
          <a:xfrm xmlns:a="http://schemas.openxmlformats.org/drawingml/2006/main">
            <a:off x="77724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Brief context and your responsibility</a:t>
            </a:r>
          </a:p>
        </p:txBody>
      </p:sp>
      <p:sp>
        <p:nvSpPr>
          <p:cNvPr id="20" name="Object 20">
            <a:extLst xmlns:a="http://schemas.openxmlformats.org/drawingml/2006/main">
              <a:ext uri="{FF2B5EF4-FFF2-40B4-BE49-F238E27FC236}">
                <a16:creationId xmlns:a16="http://schemas.microsoft.com/office/drawing/2014/main" id="{E4B18AB4-6819-4490-8727-8E01441E199F}"/>
              </a:ext>
            </a:extLst>
          </p:cNvPr>
          <p:cNvSpPr>
            <a:spLocks xmlns:a="http://schemas.openxmlformats.org/drawingml/2006/main" noGrp="1"/>
          </p:cNvSpPr>
          <p:nvPr/>
        </p:nvSpPr>
        <p:spPr>
          <a:xfrm xmlns:a="http://schemas.openxmlformats.org/drawingml/2006/main">
            <a:off x="457200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ACTION</a:t>
            </a:r>
          </a:p>
        </p:txBody>
      </p:sp>
      <p:sp>
        <p:nvSpPr>
          <p:cNvPr id="21" name="Object 21">
            <a:extLst xmlns:a="http://schemas.openxmlformats.org/drawingml/2006/main">
              <a:ext uri="{FF2B5EF4-FFF2-40B4-BE49-F238E27FC236}">
                <a16:creationId xmlns:a16="http://schemas.microsoft.com/office/drawing/2014/main" id="{F0A57A32-E249-441B-B1DC-1E111892EFBD}"/>
              </a:ext>
            </a:extLst>
          </p:cNvPr>
          <p:cNvSpPr>
            <a:spLocks xmlns:a="http://schemas.openxmlformats.org/drawingml/2006/main" noGrp="1"/>
          </p:cNvSpPr>
          <p:nvPr/>
        </p:nvSpPr>
        <p:spPr>
          <a:xfrm xmlns:a="http://schemas.openxmlformats.org/drawingml/2006/main">
            <a:off x="457200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The steps you personally took and why</a:t>
            </a:r>
          </a:p>
        </p:txBody>
      </p:sp>
      <p:sp>
        <p:nvSpPr>
          <p:cNvPr id="22" name="Object 22">
            <a:extLst xmlns:a="http://schemas.openxmlformats.org/drawingml/2006/main">
              <a:ext uri="{FF2B5EF4-FFF2-40B4-BE49-F238E27FC236}">
                <a16:creationId xmlns:a16="http://schemas.microsoft.com/office/drawing/2014/main" id="{16CB2B4A-AA83-4F56-B9D8-7B04C59588DA}"/>
              </a:ext>
            </a:extLst>
          </p:cNvPr>
          <p:cNvSpPr>
            <a:spLocks xmlns:a="http://schemas.openxmlformats.org/drawingml/2006/main" noGrp="1"/>
          </p:cNvSpPr>
          <p:nvPr/>
        </p:nvSpPr>
        <p:spPr>
          <a:xfrm xmlns:a="http://schemas.openxmlformats.org/drawingml/2006/main">
            <a:off x="836676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RESULT AND RELEVANCE</a:t>
            </a:r>
          </a:p>
        </p:txBody>
      </p:sp>
      <p:sp>
        <p:nvSpPr>
          <p:cNvPr id="23" name="Object 23">
            <a:extLst xmlns:a="http://schemas.openxmlformats.org/drawingml/2006/main">
              <a:ext uri="{FF2B5EF4-FFF2-40B4-BE49-F238E27FC236}">
                <a16:creationId xmlns:a16="http://schemas.microsoft.com/office/drawing/2014/main" id="{A9FAAFE1-66DF-4D9D-AB86-EE023EB5A929}"/>
              </a:ext>
            </a:extLst>
          </p:cNvPr>
          <p:cNvSpPr>
            <a:spLocks xmlns:a="http://schemas.openxmlformats.org/drawingml/2006/main" noGrp="1"/>
          </p:cNvSpPr>
          <p:nvPr/>
        </p:nvSpPr>
        <p:spPr>
          <a:xfrm xmlns:a="http://schemas.openxmlformats.org/drawingml/2006/main">
            <a:off x="836676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An honest outcome, learning, and a connection to the audience</a:t>
            </a:r>
          </a:p>
        </p:txBody>
      </p:sp>
      <p:sp>
        <p:nvSpPr>
          <p:cNvPr id="712" name="Object 17">
            <a:extLst xmlns:a="http://schemas.openxmlformats.org/drawingml/2006/main">
              <a:ext uri="{FF2B5EF4-FFF2-40B4-BE49-F238E27FC236}">
                <a16:creationId xmlns:a16="http://schemas.microsoft.com/office/drawing/2014/main" id="{9E9387B1-D60B-4A84-BF78-BFFE78D3FCEB}"/>
              </a:ext>
            </a:extLst>
          </p:cNvPr>
          <p:cNvSpPr>
            <a:spLocks xmlns:a="http://schemas.openxmlformats.org/drawingml/2006/main" noGrp="1"/>
          </p:cNvSpPr>
          <p:nvPr/>
        </p:nvSpPr>
        <p:spPr>
          <a:xfrm xmlns:a="http://schemas.openxmlformats.org/drawingml/2006/main">
            <a:off x="77724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01</a:t>
            </a:r>
          </a:p>
        </p:txBody>
      </p:sp>
      <p:sp>
        <p:nvSpPr>
          <p:cNvPr id="713" name="Object 17">
            <a:extLst xmlns:a="http://schemas.openxmlformats.org/drawingml/2006/main">
              <a:ext uri="{FF2B5EF4-FFF2-40B4-BE49-F238E27FC236}">
                <a16:creationId xmlns:a16="http://schemas.microsoft.com/office/drawing/2014/main" id="{E293569B-51D8-43E4-BF49-2CB56D51FC15}"/>
              </a:ext>
            </a:extLst>
          </p:cNvPr>
          <p:cNvSpPr>
            <a:spLocks xmlns:a="http://schemas.openxmlformats.org/drawingml/2006/main" noGrp="1"/>
          </p:cNvSpPr>
          <p:nvPr/>
        </p:nvSpPr>
        <p:spPr>
          <a:xfrm xmlns:a="http://schemas.openxmlformats.org/drawingml/2006/main">
            <a:off x="457200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02</a:t>
            </a:r>
          </a:p>
        </p:txBody>
      </p:sp>
      <p:sp>
        <p:nvSpPr>
          <p:cNvPr id="714" name="Object 17">
            <a:extLst xmlns:a="http://schemas.openxmlformats.org/drawingml/2006/main">
              <a:ext uri="{FF2B5EF4-FFF2-40B4-BE49-F238E27FC236}">
                <a16:creationId xmlns:a16="http://schemas.microsoft.com/office/drawing/2014/main" id="{0FDA81F0-28DB-451C-831F-63018303F0D7}"/>
              </a:ext>
            </a:extLst>
          </p:cNvPr>
          <p:cNvSpPr>
            <a:spLocks xmlns:a="http://schemas.openxmlformats.org/drawingml/2006/main" noGrp="1"/>
          </p:cNvSpPr>
          <p:nvPr/>
        </p:nvSpPr>
        <p:spPr>
          <a:xfrm xmlns:a="http://schemas.openxmlformats.org/drawingml/2006/main">
            <a:off x="836676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03</a:t>
            </a:r>
          </a:p>
        </p:txBody>
      </p:sp>
      <p:sp>
        <p:nvSpPr>
          <p:cNvPr id="715" name="">
            <a:extLst xmlns:a="http://schemas.openxmlformats.org/drawingml/2006/main">
              <a:ext uri="{FF2B5EF4-FFF2-40B4-BE49-F238E27FC236}">
                <a16:creationId xmlns:a16="http://schemas.microsoft.com/office/drawing/2014/main" id="{541F05E6-EF0F-4888-9087-A7B1FCD60885}"/>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04</a:t>
            </a:r>
          </a:p>
        </p:txBody>
      </p:sp>
    </p:spTree>
    <p:extLst>
      <p:ext uri="{BB962C8B-B14F-4D97-AF65-F5344CB8AC3E}">
        <p14:creationId xmlns:p14="http://schemas.microsoft.com/office/powerpoint/2010/main" val="1487866458"/>
      </p:ext>
    </p:extLst>
  </p:cSld>
</p:sld>
</file>

<file path=ppt/slides/slide5.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5" name="Roadmap layout">
            <a:extLst xmlns:a="http://schemas.openxmlformats.org/drawingml/2006/main">
              <a:ext uri="{FF2B5EF4-FFF2-40B4-BE49-F238E27FC236}">
                <a16:creationId xmlns:a16="http://schemas.microsoft.com/office/drawing/2014/main" id="{9184B509-02FB-45BA-9282-3E81291A4C2E}"/>
              </a:ext>
            </a:extLst>
          </p:cNvPr>
          <p:cNvSpPr>
            <a:spLocks xmlns:a="http://schemas.openxmlformats.org/drawingml/2006/main" noGrp="1"/>
          </p:cNvSpPr>
          <p:nvPr/>
        </p:nvSpPr>
        <p:spPr>
          <a:xfrm xmlns:a="http://schemas.openxmlformats.org/drawingml/2006/main">
            <a:off x="777240" y="4681728"/>
            <a:ext cx="10515600" cy="13716"/>
          </a:xfrm>
          <a:prstGeom xmlns:a="http://schemas.openxmlformats.org/drawingml/2006/main" prst="rect">
            <a:avLst/>
          </a:prstGeom>
          <a:solidFill xmlns:a="http://schemas.openxmlformats.org/drawingml/2006/main">
            <a:srgbClr val="DEDEDE"/>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4" name="Roadmap layout">
            <a:extLst xmlns:a="http://schemas.openxmlformats.org/drawingml/2006/main">
              <a:ext uri="{FF2B5EF4-FFF2-40B4-BE49-F238E27FC236}">
                <a16:creationId xmlns:a16="http://schemas.microsoft.com/office/drawing/2014/main" id="{ED74CC50-5A41-4E95-815C-D2A8F8B90CB2}"/>
              </a:ext>
            </a:extLst>
          </p:cNvPr>
          <p:cNvSpPr>
            <a:spLocks xmlns:a="http://schemas.openxmlformats.org/drawingml/2006/main" noGrp="1"/>
          </p:cNvSpPr>
          <p:nvPr/>
        </p:nvSpPr>
        <p:spPr>
          <a:xfrm xmlns:a="http://schemas.openxmlformats.org/drawingml/2006/main">
            <a:off x="777240" y="3721608"/>
            <a:ext cx="10515600" cy="13716"/>
          </a:xfrm>
          <a:prstGeom xmlns:a="http://schemas.openxmlformats.org/drawingml/2006/main" prst="rect">
            <a:avLst/>
          </a:prstGeom>
          <a:solidFill xmlns:a="http://schemas.openxmlformats.org/drawingml/2006/main">
            <a:srgbClr val="DEDEDE"/>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3" name="Roadmap layout">
            <a:extLst xmlns:a="http://schemas.openxmlformats.org/drawingml/2006/main">
              <a:ext uri="{FF2B5EF4-FFF2-40B4-BE49-F238E27FC236}">
                <a16:creationId xmlns:a16="http://schemas.microsoft.com/office/drawing/2014/main" id="{4DA7161E-1FD3-489F-A146-B9757A079029}"/>
              </a:ext>
            </a:extLst>
          </p:cNvPr>
          <p:cNvSpPr>
            <a:spLocks xmlns:a="http://schemas.openxmlformats.org/drawingml/2006/main" noGrp="1"/>
          </p:cNvSpPr>
          <p:nvPr/>
        </p:nvSpPr>
        <p:spPr>
          <a:xfrm xmlns:a="http://schemas.openxmlformats.org/drawingml/2006/main">
            <a:off x="777240" y="2761488"/>
            <a:ext cx="10515600" cy="13716"/>
          </a:xfrm>
          <a:prstGeom xmlns:a="http://schemas.openxmlformats.org/drawingml/2006/main" prst="rect">
            <a:avLst/>
          </a:prstGeom>
          <a:solidFill xmlns:a="http://schemas.openxmlformats.org/drawingml/2006/main">
            <a:srgbClr val="DEDEDE"/>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2" name="Roadmap layout">
            <a:extLst xmlns:a="http://schemas.openxmlformats.org/drawingml/2006/main">
              <a:ext uri="{FF2B5EF4-FFF2-40B4-BE49-F238E27FC236}">
                <a16:creationId xmlns:a16="http://schemas.microsoft.com/office/drawing/2014/main" id="{7C8962C6-33B8-4C09-A9A9-B7A6EA7160C5}"/>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21" name="Object 21">
            <a:extLst xmlns:a="http://schemas.openxmlformats.org/drawingml/2006/main">
              <a:ext uri="{FF2B5EF4-FFF2-40B4-BE49-F238E27FC236}">
                <a16:creationId xmlns:a16="http://schemas.microsoft.com/office/drawing/2014/main" id="{E2656F64-AFE0-4F9B-9095-5C8911FA9709}"/>
              </a:ext>
            </a:extLst>
          </p:cNvPr>
          <p:cNvSpPr>
            <a:spLocks xmlns:a="http://schemas.openxmlformats.org/drawingml/2006/main" noGrp="1"/>
          </p:cNvSpPr>
          <p:nvPr/>
        </p:nvSpPr>
        <p:spPr>
          <a:xfrm xmlns:a="http://schemas.openxmlformats.org/drawingml/2006/main">
            <a:off x="777240" y="1920240"/>
            <a:ext cx="278892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250">
                <a:solidFill>
                  <a:srgbClr val="CC0033"/>
                </a:solidFill>
                <a:latin typeface="MetaPro-Bold"/>
                <a:ea typeface="MetaPro-Bold"/>
                <a:cs typeface="MetaPro-Bold"/>
              </a:defRPr>
            </a:defPPr>
            <a:lvl1pPr>
              <a:defRPr sz="2250">
                <a:solidFill>
                  <a:srgbClr val="CC0033"/>
                </a:solidFill>
                <a:latin typeface="MetaPro-Bold"/>
                <a:ea typeface="MetaPro-Bold"/>
                <a:cs typeface="MetaPro-Bold"/>
              </a:defRPr>
            </a:lvl1pPr>
            <a:lvl2pPr>
              <a:defRPr sz="2250">
                <a:solidFill>
                  <a:srgbClr val="CC0033"/>
                </a:solidFill>
                <a:latin typeface="MetaPro-Bold"/>
                <a:ea typeface="MetaPro-Bold"/>
                <a:cs typeface="MetaPro-Bold"/>
              </a:defRPr>
            </a:lvl2pPr>
            <a:lvl3pPr>
              <a:defRPr sz="2250">
                <a:solidFill>
                  <a:srgbClr val="CC0033"/>
                </a:solidFill>
                <a:latin typeface="MetaPro-Bold"/>
                <a:ea typeface="MetaPro-Bold"/>
                <a:cs typeface="MetaPro-Bold"/>
              </a:defRPr>
            </a:lvl3pPr>
            <a:lvl4pPr>
              <a:defRPr sz="2250">
                <a:solidFill>
                  <a:srgbClr val="CC0033"/>
                </a:solidFill>
                <a:latin typeface="MetaPro-Bold"/>
                <a:ea typeface="MetaPro-Bold"/>
                <a:cs typeface="MetaPro-Bold"/>
              </a:defRPr>
            </a:lvl4pPr>
            <a:lvl5pPr>
              <a:defRPr sz="2250">
                <a:solidFill>
                  <a:srgbClr val="CC0033"/>
                </a:solidFill>
                <a:latin typeface="MetaPro-Bold"/>
                <a:ea typeface="MetaPro-Bold"/>
                <a:cs typeface="MetaPro-Bold"/>
              </a:defRPr>
            </a:lvl5pPr>
            <a:lvl6pPr>
              <a:defRPr sz="2250">
                <a:solidFill>
                  <a:srgbClr val="CC0033"/>
                </a:solidFill>
                <a:latin typeface="MetaPro-Bold"/>
                <a:ea typeface="MetaPro-Bold"/>
                <a:cs typeface="MetaPro-Bold"/>
              </a:defRPr>
            </a:lvl6pPr>
            <a:lvl7pPr>
              <a:defRPr sz="2250">
                <a:solidFill>
                  <a:srgbClr val="CC0033"/>
                </a:solidFill>
                <a:latin typeface="MetaPro-Bold"/>
                <a:ea typeface="MetaPro-Bold"/>
                <a:cs typeface="MetaPro-Bold"/>
              </a:defRPr>
            </a:lvl7pPr>
            <a:lvl8pPr>
              <a:defRPr sz="2250">
                <a:solidFill>
                  <a:srgbClr val="CC0033"/>
                </a:solidFill>
                <a:latin typeface="MetaPro-Bold"/>
                <a:ea typeface="MetaPro-Bold"/>
                <a:cs typeface="MetaPro-Bold"/>
              </a:defRPr>
            </a:lvl8pPr>
            <a:lvl9pPr>
              <a:defRPr sz="2250">
                <a:solidFill>
                  <a:srgbClr val="CC0033"/>
                </a:solidFill>
                <a:latin typeface="MetaPro-Bold"/>
                <a:ea typeface="MetaPro-Bold"/>
                <a:cs typeface="MetaPro-Bold"/>
              </a:defRPr>
            </a:lvl9pPr>
          </a:lstStyle>
          <a:p xmlns:a="http://schemas.openxmlformats.org/drawingml/2006/main">
            <a:pPr algn="l">
              <a:lnSpc>
                <a:spcPct val="108000"/>
              </a:lnSpc>
              <a:buNone/>
              <a:defRPr sz="2250">
                <a:solidFill>
                  <a:srgbClr val="CC0033"/>
                </a:solidFill>
                <a:latin typeface="MetaPro-Bold"/>
                <a:ea typeface="MetaPro-Bold"/>
                <a:cs typeface="MetaPro-Bold"/>
              </a:defRPr>
            </a:pPr>
            <a:r>
              <a:rPr sz="2250" b="1" i="0">
                <a:solidFill>
                  <a:srgbClr val="CC0033"/>
                </a:solidFill>
                <a:latin typeface="MetaPro-Bold"/>
                <a:ea typeface="MetaPro-Bold"/>
                <a:cs typeface="MetaPro-Bold"/>
              </a:rPr>
              <a:t>Situation</a:t>
            </a:r>
          </a:p>
        </p:txBody>
      </p:sp>
      <p:sp>
        <p:nvSpPr>
          <p:cNvPr id="22" name="Object 22">
            <a:extLst xmlns:a="http://schemas.openxmlformats.org/drawingml/2006/main">
              <a:ext uri="{FF2B5EF4-FFF2-40B4-BE49-F238E27FC236}">
                <a16:creationId xmlns:a16="http://schemas.microsoft.com/office/drawing/2014/main" id="{22377732-C6E9-4AF6-A30B-B7BAE9C5AB8D}"/>
              </a:ext>
            </a:extLst>
          </p:cNvPr>
          <p:cNvSpPr>
            <a:spLocks xmlns:a="http://schemas.openxmlformats.org/drawingml/2006/main" noGrp="1"/>
          </p:cNvSpPr>
          <p:nvPr/>
        </p:nvSpPr>
        <p:spPr>
          <a:xfrm xmlns:a="http://schemas.openxmlformats.org/drawingml/2006/main">
            <a:off x="3876675" y="1920240"/>
            <a:ext cx="7381875" cy="7905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The setting and challenge</a:t>
            </a:r>
          </a:p>
        </p:txBody>
      </p:sp>
      <p:sp>
        <p:nvSpPr>
          <p:cNvPr id="23" name="Object 23">
            <a:extLst xmlns:a="http://schemas.openxmlformats.org/drawingml/2006/main">
              <a:ext uri="{FF2B5EF4-FFF2-40B4-BE49-F238E27FC236}">
                <a16:creationId xmlns:a16="http://schemas.microsoft.com/office/drawing/2014/main" id="{88B4B5A9-6406-4A5B-A9CA-2322BCD2BB8A}"/>
              </a:ext>
            </a:extLst>
          </p:cNvPr>
          <p:cNvSpPr>
            <a:spLocks xmlns:a="http://schemas.openxmlformats.org/drawingml/2006/main" noGrp="1"/>
          </p:cNvSpPr>
          <p:nvPr/>
        </p:nvSpPr>
        <p:spPr>
          <a:xfrm xmlns:a="http://schemas.openxmlformats.org/drawingml/2006/main">
            <a:off x="777240" y="2880360"/>
            <a:ext cx="278892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250">
                <a:solidFill>
                  <a:srgbClr val="CC0033"/>
                </a:solidFill>
                <a:latin typeface="MetaPro-Bold"/>
                <a:ea typeface="MetaPro-Bold"/>
                <a:cs typeface="MetaPro-Bold"/>
              </a:defRPr>
            </a:defPPr>
            <a:lvl1pPr>
              <a:defRPr sz="2250">
                <a:solidFill>
                  <a:srgbClr val="CC0033"/>
                </a:solidFill>
                <a:latin typeface="MetaPro-Bold"/>
                <a:ea typeface="MetaPro-Bold"/>
                <a:cs typeface="MetaPro-Bold"/>
              </a:defRPr>
            </a:lvl1pPr>
            <a:lvl2pPr>
              <a:defRPr sz="2250">
                <a:solidFill>
                  <a:srgbClr val="CC0033"/>
                </a:solidFill>
                <a:latin typeface="MetaPro-Bold"/>
                <a:ea typeface="MetaPro-Bold"/>
                <a:cs typeface="MetaPro-Bold"/>
              </a:defRPr>
            </a:lvl2pPr>
            <a:lvl3pPr>
              <a:defRPr sz="2250">
                <a:solidFill>
                  <a:srgbClr val="CC0033"/>
                </a:solidFill>
                <a:latin typeface="MetaPro-Bold"/>
                <a:ea typeface="MetaPro-Bold"/>
                <a:cs typeface="MetaPro-Bold"/>
              </a:defRPr>
            </a:lvl3pPr>
            <a:lvl4pPr>
              <a:defRPr sz="2250">
                <a:solidFill>
                  <a:srgbClr val="CC0033"/>
                </a:solidFill>
                <a:latin typeface="MetaPro-Bold"/>
                <a:ea typeface="MetaPro-Bold"/>
                <a:cs typeface="MetaPro-Bold"/>
              </a:defRPr>
            </a:lvl4pPr>
            <a:lvl5pPr>
              <a:defRPr sz="2250">
                <a:solidFill>
                  <a:srgbClr val="CC0033"/>
                </a:solidFill>
                <a:latin typeface="MetaPro-Bold"/>
                <a:ea typeface="MetaPro-Bold"/>
                <a:cs typeface="MetaPro-Bold"/>
              </a:defRPr>
            </a:lvl5pPr>
            <a:lvl6pPr>
              <a:defRPr sz="2250">
                <a:solidFill>
                  <a:srgbClr val="CC0033"/>
                </a:solidFill>
                <a:latin typeface="MetaPro-Bold"/>
                <a:ea typeface="MetaPro-Bold"/>
                <a:cs typeface="MetaPro-Bold"/>
              </a:defRPr>
            </a:lvl6pPr>
            <a:lvl7pPr>
              <a:defRPr sz="2250">
                <a:solidFill>
                  <a:srgbClr val="CC0033"/>
                </a:solidFill>
                <a:latin typeface="MetaPro-Bold"/>
                <a:ea typeface="MetaPro-Bold"/>
                <a:cs typeface="MetaPro-Bold"/>
              </a:defRPr>
            </a:lvl7pPr>
            <a:lvl8pPr>
              <a:defRPr sz="2250">
                <a:solidFill>
                  <a:srgbClr val="CC0033"/>
                </a:solidFill>
                <a:latin typeface="MetaPro-Bold"/>
                <a:ea typeface="MetaPro-Bold"/>
                <a:cs typeface="MetaPro-Bold"/>
              </a:defRPr>
            </a:lvl8pPr>
            <a:lvl9pPr>
              <a:defRPr sz="2250">
                <a:solidFill>
                  <a:srgbClr val="CC0033"/>
                </a:solidFill>
                <a:latin typeface="MetaPro-Bold"/>
                <a:ea typeface="MetaPro-Bold"/>
                <a:cs typeface="MetaPro-Bold"/>
              </a:defRPr>
            </a:lvl9pPr>
          </a:lstStyle>
          <a:p xmlns:a="http://schemas.openxmlformats.org/drawingml/2006/main">
            <a:pPr algn="l">
              <a:lnSpc>
                <a:spcPct val="108000"/>
              </a:lnSpc>
              <a:buNone/>
              <a:defRPr sz="2250">
                <a:solidFill>
                  <a:srgbClr val="CC0033"/>
                </a:solidFill>
                <a:latin typeface="MetaPro-Bold"/>
                <a:ea typeface="MetaPro-Bold"/>
                <a:cs typeface="MetaPro-Bold"/>
              </a:defRPr>
            </a:pPr>
            <a:r>
              <a:rPr sz="2250" b="1" i="0">
                <a:solidFill>
                  <a:srgbClr val="CC0033"/>
                </a:solidFill>
                <a:latin typeface="MetaPro-Bold"/>
                <a:ea typeface="MetaPro-Bold"/>
                <a:cs typeface="MetaPro-Bold"/>
              </a:rPr>
              <a:t>Task</a:t>
            </a:r>
          </a:p>
        </p:txBody>
      </p:sp>
      <p:sp>
        <p:nvSpPr>
          <p:cNvPr id="24" name="Object 24">
            <a:extLst xmlns:a="http://schemas.openxmlformats.org/drawingml/2006/main">
              <a:ext uri="{FF2B5EF4-FFF2-40B4-BE49-F238E27FC236}">
                <a16:creationId xmlns:a16="http://schemas.microsoft.com/office/drawing/2014/main" id="{9D543E05-F22F-45C6-A8BA-C2EDD380A641}"/>
              </a:ext>
            </a:extLst>
          </p:cNvPr>
          <p:cNvSpPr>
            <a:spLocks xmlns:a="http://schemas.openxmlformats.org/drawingml/2006/main" noGrp="1"/>
          </p:cNvSpPr>
          <p:nvPr/>
        </p:nvSpPr>
        <p:spPr>
          <a:xfrm xmlns:a="http://schemas.openxmlformats.org/drawingml/2006/main">
            <a:off x="3876675" y="2880360"/>
            <a:ext cx="7381875" cy="7905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Your responsibility or goal</a:t>
            </a:r>
          </a:p>
        </p:txBody>
      </p:sp>
      <p:sp>
        <p:nvSpPr>
          <p:cNvPr id="25" name="Object 25">
            <a:extLst xmlns:a="http://schemas.openxmlformats.org/drawingml/2006/main">
              <a:ext uri="{FF2B5EF4-FFF2-40B4-BE49-F238E27FC236}">
                <a16:creationId xmlns:a16="http://schemas.microsoft.com/office/drawing/2014/main" id="{8583153C-2684-4FE1-A325-ADC6A3ECA9C8}"/>
              </a:ext>
            </a:extLst>
          </p:cNvPr>
          <p:cNvSpPr>
            <a:spLocks xmlns:a="http://schemas.openxmlformats.org/drawingml/2006/main" noGrp="1"/>
          </p:cNvSpPr>
          <p:nvPr/>
        </p:nvSpPr>
        <p:spPr>
          <a:xfrm xmlns:a="http://schemas.openxmlformats.org/drawingml/2006/main">
            <a:off x="777240" y="3840480"/>
            <a:ext cx="278892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250">
                <a:solidFill>
                  <a:srgbClr val="CC0033"/>
                </a:solidFill>
                <a:latin typeface="MetaPro-Bold"/>
                <a:ea typeface="MetaPro-Bold"/>
                <a:cs typeface="MetaPro-Bold"/>
              </a:defRPr>
            </a:defPPr>
            <a:lvl1pPr>
              <a:defRPr sz="2250">
                <a:solidFill>
                  <a:srgbClr val="CC0033"/>
                </a:solidFill>
                <a:latin typeface="MetaPro-Bold"/>
                <a:ea typeface="MetaPro-Bold"/>
                <a:cs typeface="MetaPro-Bold"/>
              </a:defRPr>
            </a:lvl1pPr>
            <a:lvl2pPr>
              <a:defRPr sz="2250">
                <a:solidFill>
                  <a:srgbClr val="CC0033"/>
                </a:solidFill>
                <a:latin typeface="MetaPro-Bold"/>
                <a:ea typeface="MetaPro-Bold"/>
                <a:cs typeface="MetaPro-Bold"/>
              </a:defRPr>
            </a:lvl2pPr>
            <a:lvl3pPr>
              <a:defRPr sz="2250">
                <a:solidFill>
                  <a:srgbClr val="CC0033"/>
                </a:solidFill>
                <a:latin typeface="MetaPro-Bold"/>
                <a:ea typeface="MetaPro-Bold"/>
                <a:cs typeface="MetaPro-Bold"/>
              </a:defRPr>
            </a:lvl3pPr>
            <a:lvl4pPr>
              <a:defRPr sz="2250">
                <a:solidFill>
                  <a:srgbClr val="CC0033"/>
                </a:solidFill>
                <a:latin typeface="MetaPro-Bold"/>
                <a:ea typeface="MetaPro-Bold"/>
                <a:cs typeface="MetaPro-Bold"/>
              </a:defRPr>
            </a:lvl4pPr>
            <a:lvl5pPr>
              <a:defRPr sz="2250">
                <a:solidFill>
                  <a:srgbClr val="CC0033"/>
                </a:solidFill>
                <a:latin typeface="MetaPro-Bold"/>
                <a:ea typeface="MetaPro-Bold"/>
                <a:cs typeface="MetaPro-Bold"/>
              </a:defRPr>
            </a:lvl5pPr>
            <a:lvl6pPr>
              <a:defRPr sz="2250">
                <a:solidFill>
                  <a:srgbClr val="CC0033"/>
                </a:solidFill>
                <a:latin typeface="MetaPro-Bold"/>
                <a:ea typeface="MetaPro-Bold"/>
                <a:cs typeface="MetaPro-Bold"/>
              </a:defRPr>
            </a:lvl6pPr>
            <a:lvl7pPr>
              <a:defRPr sz="2250">
                <a:solidFill>
                  <a:srgbClr val="CC0033"/>
                </a:solidFill>
                <a:latin typeface="MetaPro-Bold"/>
                <a:ea typeface="MetaPro-Bold"/>
                <a:cs typeface="MetaPro-Bold"/>
              </a:defRPr>
            </a:lvl7pPr>
            <a:lvl8pPr>
              <a:defRPr sz="2250">
                <a:solidFill>
                  <a:srgbClr val="CC0033"/>
                </a:solidFill>
                <a:latin typeface="MetaPro-Bold"/>
                <a:ea typeface="MetaPro-Bold"/>
                <a:cs typeface="MetaPro-Bold"/>
              </a:defRPr>
            </a:lvl8pPr>
            <a:lvl9pPr>
              <a:defRPr sz="2250">
                <a:solidFill>
                  <a:srgbClr val="CC0033"/>
                </a:solidFill>
                <a:latin typeface="MetaPro-Bold"/>
                <a:ea typeface="MetaPro-Bold"/>
                <a:cs typeface="MetaPro-Bold"/>
              </a:defRPr>
            </a:lvl9pPr>
          </a:lstStyle>
          <a:p xmlns:a="http://schemas.openxmlformats.org/drawingml/2006/main">
            <a:pPr algn="l">
              <a:lnSpc>
                <a:spcPct val="108000"/>
              </a:lnSpc>
              <a:buNone/>
              <a:defRPr sz="2250">
                <a:solidFill>
                  <a:srgbClr val="CC0033"/>
                </a:solidFill>
                <a:latin typeface="MetaPro-Bold"/>
                <a:ea typeface="MetaPro-Bold"/>
                <a:cs typeface="MetaPro-Bold"/>
              </a:defRPr>
            </a:pPr>
            <a:r>
              <a:rPr sz="2250" b="1" i="0">
                <a:solidFill>
                  <a:srgbClr val="CC0033"/>
                </a:solidFill>
                <a:latin typeface="MetaPro-Bold"/>
                <a:ea typeface="MetaPro-Bold"/>
                <a:cs typeface="MetaPro-Bold"/>
              </a:rPr>
              <a:t>Action</a:t>
            </a:r>
          </a:p>
        </p:txBody>
      </p:sp>
      <p:sp>
        <p:nvSpPr>
          <p:cNvPr id="26" name="Object 26">
            <a:extLst xmlns:a="http://schemas.openxmlformats.org/drawingml/2006/main">
              <a:ext uri="{FF2B5EF4-FFF2-40B4-BE49-F238E27FC236}">
                <a16:creationId xmlns:a16="http://schemas.microsoft.com/office/drawing/2014/main" id="{C9F4A48F-A974-406B-B192-7AB40B05B128}"/>
              </a:ext>
            </a:extLst>
          </p:cNvPr>
          <p:cNvSpPr>
            <a:spLocks xmlns:a="http://schemas.openxmlformats.org/drawingml/2006/main" noGrp="1"/>
          </p:cNvSpPr>
          <p:nvPr/>
        </p:nvSpPr>
        <p:spPr>
          <a:xfrm xmlns:a="http://schemas.openxmlformats.org/drawingml/2006/main">
            <a:off x="3876675" y="3840480"/>
            <a:ext cx="7381875" cy="7905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Your personal steps and reasoning</a:t>
            </a:r>
          </a:p>
        </p:txBody>
      </p:sp>
      <p:sp>
        <p:nvSpPr>
          <p:cNvPr id="27" name="Object 27">
            <a:extLst xmlns:a="http://schemas.openxmlformats.org/drawingml/2006/main">
              <a:ext uri="{FF2B5EF4-FFF2-40B4-BE49-F238E27FC236}">
                <a16:creationId xmlns:a16="http://schemas.microsoft.com/office/drawing/2014/main" id="{33547F4B-4CCE-4CD7-B9C2-A6D387BD6470}"/>
              </a:ext>
            </a:extLst>
          </p:cNvPr>
          <p:cNvSpPr>
            <a:spLocks xmlns:a="http://schemas.openxmlformats.org/drawingml/2006/main" noGrp="1"/>
          </p:cNvSpPr>
          <p:nvPr/>
        </p:nvSpPr>
        <p:spPr>
          <a:xfrm xmlns:a="http://schemas.openxmlformats.org/drawingml/2006/main">
            <a:off x="777240" y="4800600"/>
            <a:ext cx="278892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250">
                <a:solidFill>
                  <a:srgbClr val="CC0033"/>
                </a:solidFill>
                <a:latin typeface="MetaPro-Bold"/>
                <a:ea typeface="MetaPro-Bold"/>
                <a:cs typeface="MetaPro-Bold"/>
              </a:defRPr>
            </a:defPPr>
            <a:lvl1pPr>
              <a:defRPr sz="2250">
                <a:solidFill>
                  <a:srgbClr val="CC0033"/>
                </a:solidFill>
                <a:latin typeface="MetaPro-Bold"/>
                <a:ea typeface="MetaPro-Bold"/>
                <a:cs typeface="MetaPro-Bold"/>
              </a:defRPr>
            </a:lvl1pPr>
            <a:lvl2pPr>
              <a:defRPr sz="2250">
                <a:solidFill>
                  <a:srgbClr val="CC0033"/>
                </a:solidFill>
                <a:latin typeface="MetaPro-Bold"/>
                <a:ea typeface="MetaPro-Bold"/>
                <a:cs typeface="MetaPro-Bold"/>
              </a:defRPr>
            </a:lvl2pPr>
            <a:lvl3pPr>
              <a:defRPr sz="2250">
                <a:solidFill>
                  <a:srgbClr val="CC0033"/>
                </a:solidFill>
                <a:latin typeface="MetaPro-Bold"/>
                <a:ea typeface="MetaPro-Bold"/>
                <a:cs typeface="MetaPro-Bold"/>
              </a:defRPr>
            </a:lvl3pPr>
            <a:lvl4pPr>
              <a:defRPr sz="2250">
                <a:solidFill>
                  <a:srgbClr val="CC0033"/>
                </a:solidFill>
                <a:latin typeface="MetaPro-Bold"/>
                <a:ea typeface="MetaPro-Bold"/>
                <a:cs typeface="MetaPro-Bold"/>
              </a:defRPr>
            </a:lvl4pPr>
            <a:lvl5pPr>
              <a:defRPr sz="2250">
                <a:solidFill>
                  <a:srgbClr val="CC0033"/>
                </a:solidFill>
                <a:latin typeface="MetaPro-Bold"/>
                <a:ea typeface="MetaPro-Bold"/>
                <a:cs typeface="MetaPro-Bold"/>
              </a:defRPr>
            </a:lvl5pPr>
            <a:lvl6pPr>
              <a:defRPr sz="2250">
                <a:solidFill>
                  <a:srgbClr val="CC0033"/>
                </a:solidFill>
                <a:latin typeface="MetaPro-Bold"/>
                <a:ea typeface="MetaPro-Bold"/>
                <a:cs typeface="MetaPro-Bold"/>
              </a:defRPr>
            </a:lvl6pPr>
            <a:lvl7pPr>
              <a:defRPr sz="2250">
                <a:solidFill>
                  <a:srgbClr val="CC0033"/>
                </a:solidFill>
                <a:latin typeface="MetaPro-Bold"/>
                <a:ea typeface="MetaPro-Bold"/>
                <a:cs typeface="MetaPro-Bold"/>
              </a:defRPr>
            </a:lvl7pPr>
            <a:lvl8pPr>
              <a:defRPr sz="2250">
                <a:solidFill>
                  <a:srgbClr val="CC0033"/>
                </a:solidFill>
                <a:latin typeface="MetaPro-Bold"/>
                <a:ea typeface="MetaPro-Bold"/>
                <a:cs typeface="MetaPro-Bold"/>
              </a:defRPr>
            </a:lvl8pPr>
            <a:lvl9pPr>
              <a:defRPr sz="2250">
                <a:solidFill>
                  <a:srgbClr val="CC0033"/>
                </a:solidFill>
                <a:latin typeface="MetaPro-Bold"/>
                <a:ea typeface="MetaPro-Bold"/>
                <a:cs typeface="MetaPro-Bold"/>
              </a:defRPr>
            </a:lvl9pPr>
          </a:lstStyle>
          <a:p xmlns:a="http://schemas.openxmlformats.org/drawingml/2006/main">
            <a:pPr algn="l">
              <a:lnSpc>
                <a:spcPct val="108000"/>
              </a:lnSpc>
              <a:buNone/>
              <a:defRPr sz="2250">
                <a:solidFill>
                  <a:srgbClr val="CC0033"/>
                </a:solidFill>
                <a:latin typeface="MetaPro-Bold"/>
                <a:ea typeface="MetaPro-Bold"/>
                <a:cs typeface="MetaPro-Bold"/>
              </a:defRPr>
            </a:pPr>
            <a:r>
              <a:rPr sz="2250" b="1" i="0">
                <a:solidFill>
                  <a:srgbClr val="CC0033"/>
                </a:solidFill>
                <a:latin typeface="MetaPro-Bold"/>
                <a:ea typeface="MetaPro-Bold"/>
                <a:cs typeface="MetaPro-Bold"/>
              </a:rPr>
              <a:t>Result</a:t>
            </a:r>
          </a:p>
        </p:txBody>
      </p:sp>
      <p:sp>
        <p:nvSpPr>
          <p:cNvPr id="28" name="Object 28">
            <a:extLst xmlns:a="http://schemas.openxmlformats.org/drawingml/2006/main">
              <a:ext uri="{FF2B5EF4-FFF2-40B4-BE49-F238E27FC236}">
                <a16:creationId xmlns:a16="http://schemas.microsoft.com/office/drawing/2014/main" id="{AA42A206-0A4D-4C7E-8AB4-ECB21C72B27B}"/>
              </a:ext>
            </a:extLst>
          </p:cNvPr>
          <p:cNvSpPr>
            <a:spLocks xmlns:a="http://schemas.openxmlformats.org/drawingml/2006/main" noGrp="1"/>
          </p:cNvSpPr>
          <p:nvPr/>
        </p:nvSpPr>
        <p:spPr>
          <a:xfrm xmlns:a="http://schemas.openxmlformats.org/drawingml/2006/main">
            <a:off x="3876675" y="4800600"/>
            <a:ext cx="7381875" cy="7905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The outcome, supported by honest evidence</a:t>
            </a:r>
          </a:p>
        </p:txBody>
      </p:sp>
      <p:sp>
        <p:nvSpPr>
          <p:cNvPr id="20" name="Object 20">
            <a:extLst xmlns:a="http://schemas.openxmlformats.org/drawingml/2006/main">
              <a:ext uri="{FF2B5EF4-FFF2-40B4-BE49-F238E27FC236}">
                <a16:creationId xmlns:a16="http://schemas.microsoft.com/office/drawing/2014/main" id="{B9336FD8-0878-4CB4-8647-98DAFEE43373}"/>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nSpc>
                <a:spcPct val="108000"/>
              </a:lnSpc>
              <a:buNone/>
              <a:defRPr sz="3199">
                <a:solidFill>
                  <a:srgbClr val="161616"/>
                </a:solidFill>
                <a:latin typeface="MetaPro-Bold"/>
                <a:ea typeface="MetaPro-Bold"/>
                <a:cs typeface="MetaPro-Bold"/>
              </a:defRPr>
            </a:pPr>
            <a:r>
              <a:rPr sz="3199" b="1">
                <a:solidFill>
                  <a:srgbClr val="161616"/>
                </a:solidFill>
                <a:latin typeface="MetaPro-Bold"/>
                <a:ea typeface="MetaPro-Bold"/>
                <a:cs typeface="MetaPro-Bold"/>
              </a:rPr>
              <a:t>The four parts of STAR</a:t>
            </a:r>
          </a:p>
        </p:txBody>
      </p:sp>
      <p:sp>
        <p:nvSpPr>
          <p:cNvPr id="516" name="">
            <a:extLst xmlns:a="http://schemas.openxmlformats.org/drawingml/2006/main">
              <a:ext uri="{FF2B5EF4-FFF2-40B4-BE49-F238E27FC236}">
                <a16:creationId xmlns:a16="http://schemas.microsoft.com/office/drawing/2014/main" id="{FE0399F5-8579-435F-928D-C257F40C52C0}"/>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05</a:t>
            </a:r>
          </a:p>
        </p:txBody>
      </p:sp>
    </p:spTree>
    <p:extLst>
      <p:ext uri="{BB962C8B-B14F-4D97-AF65-F5344CB8AC3E}">
        <p14:creationId xmlns:p14="http://schemas.microsoft.com/office/powerpoint/2010/main" val="221993491"/>
      </p:ext>
    </p:extLst>
  </p:cSld>
</p:sld>
</file>

<file path=ppt/slides/slide6.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2" name="Roadmap layout">
            <a:extLst xmlns:a="http://schemas.openxmlformats.org/drawingml/2006/main">
              <a:ext uri="{FF2B5EF4-FFF2-40B4-BE49-F238E27FC236}">
                <a16:creationId xmlns:a16="http://schemas.microsoft.com/office/drawing/2014/main" id="{BC5156F4-6796-42EE-90F1-ABD3E7A5D820}"/>
              </a:ext>
            </a:extLst>
          </p:cNvPr>
          <p:cNvSpPr>
            <a:spLocks xmlns:a="http://schemas.openxmlformats.org/drawingml/2006/main" noGrp="1"/>
          </p:cNvSpPr>
          <p:nvPr/>
        </p:nvSpPr>
        <p:spPr>
          <a:xfrm xmlns:a="http://schemas.openxmlformats.org/drawingml/2006/main">
            <a:off x="59893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19" name="Object 19">
            <a:extLst xmlns:a="http://schemas.openxmlformats.org/drawingml/2006/main">
              <a:ext uri="{FF2B5EF4-FFF2-40B4-BE49-F238E27FC236}">
                <a16:creationId xmlns:a16="http://schemas.microsoft.com/office/drawing/2014/main" id="{1E095428-3F43-4B92-9CC6-D8912C2154C5}"/>
              </a:ext>
            </a:extLst>
          </p:cNvPr>
          <p:cNvSpPr>
            <a:spLocks xmlns:a="http://schemas.openxmlformats.org/drawingml/2006/main" noGrp="1"/>
          </p:cNvSpPr>
          <p:nvPr/>
        </p:nvSpPr>
        <p:spPr>
          <a:xfrm xmlns:a="http://schemas.openxmlformats.org/drawingml/2006/main">
            <a:off x="5989320" y="594360"/>
            <a:ext cx="548640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A fictional case</a:t>
            </a:r>
          </a:p>
        </p:txBody>
      </p:sp>
      <p:sp>
        <p:nvSpPr>
          <p:cNvPr id="20" name="Object 20">
            <a:extLst xmlns:a="http://schemas.openxmlformats.org/drawingml/2006/main">
              <a:ext uri="{FF2B5EF4-FFF2-40B4-BE49-F238E27FC236}">
                <a16:creationId xmlns:a16="http://schemas.microsoft.com/office/drawing/2014/main" id="{44145EA1-8A64-4422-8F44-751C465644AF}"/>
              </a:ext>
            </a:extLst>
          </p:cNvPr>
          <p:cNvSpPr>
            <a:spLocks xmlns:a="http://schemas.openxmlformats.org/drawingml/2006/main" noGrp="1"/>
          </p:cNvSpPr>
          <p:nvPr/>
        </p:nvSpPr>
        <p:spPr>
          <a:xfrm xmlns:a="http://schemas.openxmlformats.org/drawingml/2006/main">
            <a:off x="5989320" y="1984248"/>
            <a:ext cx="54406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575">
                <a:solidFill>
                  <a:srgbClr val="CC0033"/>
                </a:solidFill>
                <a:latin typeface="MetaPro-Bold"/>
                <a:ea typeface="MetaPro-Bold"/>
                <a:cs typeface="MetaPro-Bold"/>
              </a:defRPr>
            </a:defPPr>
            <a:lvl1pPr>
              <a:defRPr sz="1575">
                <a:solidFill>
                  <a:srgbClr val="CC0033"/>
                </a:solidFill>
                <a:latin typeface="MetaPro-Bold"/>
                <a:ea typeface="MetaPro-Bold"/>
                <a:cs typeface="MetaPro-Bold"/>
              </a:defRPr>
            </a:lvl1pPr>
            <a:lvl2pPr>
              <a:defRPr sz="1575">
                <a:solidFill>
                  <a:srgbClr val="CC0033"/>
                </a:solidFill>
                <a:latin typeface="MetaPro-Bold"/>
                <a:ea typeface="MetaPro-Bold"/>
                <a:cs typeface="MetaPro-Bold"/>
              </a:defRPr>
            </a:lvl2pPr>
            <a:lvl3pPr>
              <a:defRPr sz="1575">
                <a:solidFill>
                  <a:srgbClr val="CC0033"/>
                </a:solidFill>
                <a:latin typeface="MetaPro-Bold"/>
                <a:ea typeface="MetaPro-Bold"/>
                <a:cs typeface="MetaPro-Bold"/>
              </a:defRPr>
            </a:lvl3pPr>
            <a:lvl4pPr>
              <a:defRPr sz="1575">
                <a:solidFill>
                  <a:srgbClr val="CC0033"/>
                </a:solidFill>
                <a:latin typeface="MetaPro-Bold"/>
                <a:ea typeface="MetaPro-Bold"/>
                <a:cs typeface="MetaPro-Bold"/>
              </a:defRPr>
            </a:lvl4pPr>
            <a:lvl5pPr>
              <a:defRPr sz="1575">
                <a:solidFill>
                  <a:srgbClr val="CC0033"/>
                </a:solidFill>
                <a:latin typeface="MetaPro-Bold"/>
                <a:ea typeface="MetaPro-Bold"/>
                <a:cs typeface="MetaPro-Bold"/>
              </a:defRPr>
            </a:lvl5pPr>
            <a:lvl6pPr>
              <a:defRPr sz="1575">
                <a:solidFill>
                  <a:srgbClr val="CC0033"/>
                </a:solidFill>
                <a:latin typeface="MetaPro-Bold"/>
                <a:ea typeface="MetaPro-Bold"/>
                <a:cs typeface="MetaPro-Bold"/>
              </a:defRPr>
            </a:lvl6pPr>
            <a:lvl7pPr>
              <a:defRPr sz="1575">
                <a:solidFill>
                  <a:srgbClr val="CC0033"/>
                </a:solidFill>
                <a:latin typeface="MetaPro-Bold"/>
                <a:ea typeface="MetaPro-Bold"/>
                <a:cs typeface="MetaPro-Bold"/>
              </a:defRPr>
            </a:lvl7pPr>
            <a:lvl8pPr>
              <a:defRPr sz="1575">
                <a:solidFill>
                  <a:srgbClr val="CC0033"/>
                </a:solidFill>
                <a:latin typeface="MetaPro-Bold"/>
                <a:ea typeface="MetaPro-Bold"/>
                <a:cs typeface="MetaPro-Bold"/>
              </a:defRPr>
            </a:lvl8pPr>
            <a:lvl9pPr>
              <a:defRPr sz="1575">
                <a:solidFill>
                  <a:srgbClr val="CC0033"/>
                </a:solidFill>
                <a:latin typeface="MetaPro-Bold"/>
                <a:ea typeface="MetaPro-Bold"/>
                <a:cs typeface="MetaPro-Bold"/>
              </a:defRPr>
            </a:lvl9pPr>
          </a:lstStyle>
          <a:p xmlns:a="http://schemas.openxmlformats.org/drawingml/2006/main">
            <a:pPr algn="l">
              <a:lnSpc>
                <a:spcPct val="108000"/>
              </a:lnSpc>
              <a:buNone/>
              <a:defRPr sz="1575">
                <a:solidFill>
                  <a:srgbClr val="CC0033"/>
                </a:solidFill>
                <a:latin typeface="MetaPro-Bold"/>
                <a:ea typeface="MetaPro-Bold"/>
                <a:cs typeface="MetaPro-Bold"/>
              </a:defRPr>
            </a:pPr>
            <a:r>
              <a:rPr sz="1575" b="1" i="0">
                <a:solidFill>
                  <a:srgbClr val="CC0033"/>
                </a:solidFill>
                <a:latin typeface="MetaPro-Bold"/>
                <a:ea typeface="MetaPro-Bold"/>
                <a:cs typeface="MetaPro-Bold"/>
              </a:rPr>
              <a:t>THE QUESTION</a:t>
            </a:r>
          </a:p>
        </p:txBody>
      </p:sp>
      <p:sp>
        <p:nvSpPr>
          <p:cNvPr id="21" name="Object 21">
            <a:extLst xmlns:a="http://schemas.openxmlformats.org/drawingml/2006/main">
              <a:ext uri="{FF2B5EF4-FFF2-40B4-BE49-F238E27FC236}">
                <a16:creationId xmlns:a16="http://schemas.microsoft.com/office/drawing/2014/main" id="{9057EB0C-4820-493A-9663-430117FC5129}"/>
              </a:ext>
            </a:extLst>
          </p:cNvPr>
          <p:cNvSpPr>
            <a:spLocks xmlns:a="http://schemas.openxmlformats.org/drawingml/2006/main" noGrp="1"/>
          </p:cNvSpPr>
          <p:nvPr/>
        </p:nvSpPr>
        <p:spPr>
          <a:xfrm xmlns:a="http://schemas.openxmlformats.org/drawingml/2006/main">
            <a:off x="5989320" y="2365248"/>
            <a:ext cx="5440680" cy="8667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“Tell me about handling conflicting information.”</a:t>
            </a:r>
          </a:p>
        </p:txBody>
      </p:sp>
      <p:sp>
        <p:nvSpPr>
          <p:cNvPr id="22" name="Object 22">
            <a:extLst xmlns:a="http://schemas.openxmlformats.org/drawingml/2006/main">
              <a:ext uri="{FF2B5EF4-FFF2-40B4-BE49-F238E27FC236}">
                <a16:creationId xmlns:a16="http://schemas.microsoft.com/office/drawing/2014/main" id="{AF3F9817-DCFE-4C7E-9610-DC43AB102BEE}"/>
              </a:ext>
            </a:extLst>
          </p:cNvPr>
          <p:cNvSpPr>
            <a:spLocks xmlns:a="http://schemas.openxmlformats.org/drawingml/2006/main" noGrp="1"/>
          </p:cNvSpPr>
          <p:nvPr/>
        </p:nvSpPr>
        <p:spPr>
          <a:xfrm xmlns:a="http://schemas.openxmlformats.org/drawingml/2006/main">
            <a:off x="5989320" y="3264408"/>
            <a:ext cx="54406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575">
                <a:solidFill>
                  <a:srgbClr val="CC0033"/>
                </a:solidFill>
                <a:latin typeface="MetaPro-Bold"/>
                <a:ea typeface="MetaPro-Bold"/>
                <a:cs typeface="MetaPro-Bold"/>
              </a:defRPr>
            </a:defPPr>
            <a:lvl1pPr>
              <a:defRPr sz="1575">
                <a:solidFill>
                  <a:srgbClr val="CC0033"/>
                </a:solidFill>
                <a:latin typeface="MetaPro-Bold"/>
                <a:ea typeface="MetaPro-Bold"/>
                <a:cs typeface="MetaPro-Bold"/>
              </a:defRPr>
            </a:lvl1pPr>
            <a:lvl2pPr>
              <a:defRPr sz="1575">
                <a:solidFill>
                  <a:srgbClr val="CC0033"/>
                </a:solidFill>
                <a:latin typeface="MetaPro-Bold"/>
                <a:ea typeface="MetaPro-Bold"/>
                <a:cs typeface="MetaPro-Bold"/>
              </a:defRPr>
            </a:lvl2pPr>
            <a:lvl3pPr>
              <a:defRPr sz="1575">
                <a:solidFill>
                  <a:srgbClr val="CC0033"/>
                </a:solidFill>
                <a:latin typeface="MetaPro-Bold"/>
                <a:ea typeface="MetaPro-Bold"/>
                <a:cs typeface="MetaPro-Bold"/>
              </a:defRPr>
            </a:lvl3pPr>
            <a:lvl4pPr>
              <a:defRPr sz="1575">
                <a:solidFill>
                  <a:srgbClr val="CC0033"/>
                </a:solidFill>
                <a:latin typeface="MetaPro-Bold"/>
                <a:ea typeface="MetaPro-Bold"/>
                <a:cs typeface="MetaPro-Bold"/>
              </a:defRPr>
            </a:lvl4pPr>
            <a:lvl5pPr>
              <a:defRPr sz="1575">
                <a:solidFill>
                  <a:srgbClr val="CC0033"/>
                </a:solidFill>
                <a:latin typeface="MetaPro-Bold"/>
                <a:ea typeface="MetaPro-Bold"/>
                <a:cs typeface="MetaPro-Bold"/>
              </a:defRPr>
            </a:lvl5pPr>
            <a:lvl6pPr>
              <a:defRPr sz="1575">
                <a:solidFill>
                  <a:srgbClr val="CC0033"/>
                </a:solidFill>
                <a:latin typeface="MetaPro-Bold"/>
                <a:ea typeface="MetaPro-Bold"/>
                <a:cs typeface="MetaPro-Bold"/>
              </a:defRPr>
            </a:lvl6pPr>
            <a:lvl7pPr>
              <a:defRPr sz="1575">
                <a:solidFill>
                  <a:srgbClr val="CC0033"/>
                </a:solidFill>
                <a:latin typeface="MetaPro-Bold"/>
                <a:ea typeface="MetaPro-Bold"/>
                <a:cs typeface="MetaPro-Bold"/>
              </a:defRPr>
            </a:lvl7pPr>
            <a:lvl8pPr>
              <a:defRPr sz="1575">
                <a:solidFill>
                  <a:srgbClr val="CC0033"/>
                </a:solidFill>
                <a:latin typeface="MetaPro-Bold"/>
                <a:ea typeface="MetaPro-Bold"/>
                <a:cs typeface="MetaPro-Bold"/>
              </a:defRPr>
            </a:lvl8pPr>
            <a:lvl9pPr>
              <a:defRPr sz="1575">
                <a:solidFill>
                  <a:srgbClr val="CC0033"/>
                </a:solidFill>
                <a:latin typeface="MetaPro-Bold"/>
                <a:ea typeface="MetaPro-Bold"/>
                <a:cs typeface="MetaPro-Bold"/>
              </a:defRPr>
            </a:lvl9pPr>
          </a:lstStyle>
          <a:p xmlns:a="http://schemas.openxmlformats.org/drawingml/2006/main">
            <a:pPr algn="l">
              <a:lnSpc>
                <a:spcPct val="108000"/>
              </a:lnSpc>
              <a:buNone/>
              <a:defRPr sz="1575">
                <a:solidFill>
                  <a:srgbClr val="CC0033"/>
                </a:solidFill>
                <a:latin typeface="MetaPro-Bold"/>
                <a:ea typeface="MetaPro-Bold"/>
                <a:cs typeface="MetaPro-Bold"/>
              </a:defRPr>
            </a:pPr>
            <a:r>
              <a:rPr sz="1575" b="1" i="0">
                <a:solidFill>
                  <a:srgbClr val="CC0033"/>
                </a:solidFill>
                <a:latin typeface="MetaPro-Bold"/>
                <a:ea typeface="MetaPro-Bold"/>
                <a:cs typeface="MetaPro-Bold"/>
              </a:rPr>
              <a:t>RILEY’S FIRST ANSWER</a:t>
            </a:r>
          </a:p>
        </p:txBody>
      </p:sp>
      <p:sp>
        <p:nvSpPr>
          <p:cNvPr id="23" name="Object 23">
            <a:extLst xmlns:a="http://schemas.openxmlformats.org/drawingml/2006/main">
              <a:ext uri="{FF2B5EF4-FFF2-40B4-BE49-F238E27FC236}">
                <a16:creationId xmlns:a16="http://schemas.microsoft.com/office/drawing/2014/main" id="{76CDBA09-E7BD-4FE0-8704-A6B492B17D10}"/>
              </a:ext>
            </a:extLst>
          </p:cNvPr>
          <p:cNvSpPr>
            <a:spLocks xmlns:a="http://schemas.openxmlformats.org/drawingml/2006/main" noGrp="1"/>
          </p:cNvSpPr>
          <p:nvPr/>
        </p:nvSpPr>
        <p:spPr>
          <a:xfrm xmlns:a="http://schemas.openxmlformats.org/drawingml/2006/main">
            <a:off x="5989320" y="3645408"/>
            <a:ext cx="5440680" cy="8667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“We did a project. It went well. I am a great problem solver.”</a:t>
            </a:r>
          </a:p>
        </p:txBody>
      </p:sp>
      <p:sp>
        <p:nvSpPr>
          <p:cNvPr id="24" name="Object 24">
            <a:extLst xmlns:a="http://schemas.openxmlformats.org/drawingml/2006/main">
              <a:ext uri="{FF2B5EF4-FFF2-40B4-BE49-F238E27FC236}">
                <a16:creationId xmlns:a16="http://schemas.microsoft.com/office/drawing/2014/main" id="{A7A1F2E9-8CB6-48D3-8912-E13BACD147D0}"/>
              </a:ext>
            </a:extLst>
          </p:cNvPr>
          <p:cNvSpPr>
            <a:spLocks xmlns:a="http://schemas.openxmlformats.org/drawingml/2006/main" noGrp="1"/>
          </p:cNvSpPr>
          <p:nvPr/>
        </p:nvSpPr>
        <p:spPr>
          <a:xfrm xmlns:a="http://schemas.openxmlformats.org/drawingml/2006/main">
            <a:off x="5989320" y="4544568"/>
            <a:ext cx="54406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575">
                <a:solidFill>
                  <a:srgbClr val="CC0033"/>
                </a:solidFill>
                <a:latin typeface="MetaPro-Bold"/>
                <a:ea typeface="MetaPro-Bold"/>
                <a:cs typeface="MetaPro-Bold"/>
              </a:defRPr>
            </a:defPPr>
            <a:lvl1pPr>
              <a:defRPr sz="1575">
                <a:solidFill>
                  <a:srgbClr val="CC0033"/>
                </a:solidFill>
                <a:latin typeface="MetaPro-Bold"/>
                <a:ea typeface="MetaPro-Bold"/>
                <a:cs typeface="MetaPro-Bold"/>
              </a:defRPr>
            </a:lvl1pPr>
            <a:lvl2pPr>
              <a:defRPr sz="1575">
                <a:solidFill>
                  <a:srgbClr val="CC0033"/>
                </a:solidFill>
                <a:latin typeface="MetaPro-Bold"/>
                <a:ea typeface="MetaPro-Bold"/>
                <a:cs typeface="MetaPro-Bold"/>
              </a:defRPr>
            </a:lvl2pPr>
            <a:lvl3pPr>
              <a:defRPr sz="1575">
                <a:solidFill>
                  <a:srgbClr val="CC0033"/>
                </a:solidFill>
                <a:latin typeface="MetaPro-Bold"/>
                <a:ea typeface="MetaPro-Bold"/>
                <a:cs typeface="MetaPro-Bold"/>
              </a:defRPr>
            </a:lvl3pPr>
            <a:lvl4pPr>
              <a:defRPr sz="1575">
                <a:solidFill>
                  <a:srgbClr val="CC0033"/>
                </a:solidFill>
                <a:latin typeface="MetaPro-Bold"/>
                <a:ea typeface="MetaPro-Bold"/>
                <a:cs typeface="MetaPro-Bold"/>
              </a:defRPr>
            </a:lvl4pPr>
            <a:lvl5pPr>
              <a:defRPr sz="1575">
                <a:solidFill>
                  <a:srgbClr val="CC0033"/>
                </a:solidFill>
                <a:latin typeface="MetaPro-Bold"/>
                <a:ea typeface="MetaPro-Bold"/>
                <a:cs typeface="MetaPro-Bold"/>
              </a:defRPr>
            </a:lvl5pPr>
            <a:lvl6pPr>
              <a:defRPr sz="1575">
                <a:solidFill>
                  <a:srgbClr val="CC0033"/>
                </a:solidFill>
                <a:latin typeface="MetaPro-Bold"/>
                <a:ea typeface="MetaPro-Bold"/>
                <a:cs typeface="MetaPro-Bold"/>
              </a:defRPr>
            </a:lvl6pPr>
            <a:lvl7pPr>
              <a:defRPr sz="1575">
                <a:solidFill>
                  <a:srgbClr val="CC0033"/>
                </a:solidFill>
                <a:latin typeface="MetaPro-Bold"/>
                <a:ea typeface="MetaPro-Bold"/>
                <a:cs typeface="MetaPro-Bold"/>
              </a:defRPr>
            </a:lvl7pPr>
            <a:lvl8pPr>
              <a:defRPr sz="1575">
                <a:solidFill>
                  <a:srgbClr val="CC0033"/>
                </a:solidFill>
                <a:latin typeface="MetaPro-Bold"/>
                <a:ea typeface="MetaPro-Bold"/>
                <a:cs typeface="MetaPro-Bold"/>
              </a:defRPr>
            </a:lvl8pPr>
            <a:lvl9pPr>
              <a:defRPr sz="1575">
                <a:solidFill>
                  <a:srgbClr val="CC0033"/>
                </a:solidFill>
                <a:latin typeface="MetaPro-Bold"/>
                <a:ea typeface="MetaPro-Bold"/>
                <a:cs typeface="MetaPro-Bold"/>
              </a:defRPr>
            </a:lvl9pPr>
          </a:lstStyle>
          <a:p xmlns:a="http://schemas.openxmlformats.org/drawingml/2006/main">
            <a:pPr algn="l">
              <a:lnSpc>
                <a:spcPct val="108000"/>
              </a:lnSpc>
              <a:buNone/>
              <a:defRPr sz="1575">
                <a:solidFill>
                  <a:srgbClr val="CC0033"/>
                </a:solidFill>
                <a:latin typeface="MetaPro-Bold"/>
                <a:ea typeface="MetaPro-Bold"/>
                <a:cs typeface="MetaPro-Bold"/>
              </a:defRPr>
            </a:pPr>
            <a:r>
              <a:rPr sz="1575" b="1" i="0">
                <a:solidFill>
                  <a:srgbClr val="CC0033"/>
                </a:solidFill>
                <a:latin typeface="MetaPro-Bold"/>
                <a:ea typeface="MetaPro-Bold"/>
                <a:cs typeface="MetaPro-Bold"/>
              </a:rPr>
              <a:t>THE AVAILABLE EVIDENCE</a:t>
            </a:r>
          </a:p>
        </p:txBody>
      </p:sp>
      <p:sp>
        <p:nvSpPr>
          <p:cNvPr id="25" name="Object 25">
            <a:extLst xmlns:a="http://schemas.openxmlformats.org/drawingml/2006/main">
              <a:ext uri="{FF2B5EF4-FFF2-40B4-BE49-F238E27FC236}">
                <a16:creationId xmlns:a16="http://schemas.microsoft.com/office/drawing/2014/main" id="{5383370A-F870-45E4-8E2A-205DB2A79EC5}"/>
              </a:ext>
            </a:extLst>
          </p:cNvPr>
          <p:cNvSpPr>
            <a:spLocks xmlns:a="http://schemas.openxmlformats.org/drawingml/2006/main" noGrp="1"/>
          </p:cNvSpPr>
          <p:nvPr/>
        </p:nvSpPr>
        <p:spPr>
          <a:xfrm xmlns:a="http://schemas.openxmlformats.org/drawingml/2006/main">
            <a:off x="5989320" y="4925568"/>
            <a:ext cx="5440680" cy="8667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Riley checked source definitions and units, then helped revise a claim.</a:t>
            </a:r>
          </a:p>
        </p:txBody>
      </p:sp>
      <p:pic>
        <p:nvPicPr>
          <p:cNvPr id="513" name="">
            <a:extLst xmlns:a="http://schemas.openxmlformats.org/drawingml/2006/main">
              <a:ext uri="{FF2B5EF4-FFF2-40B4-BE49-F238E27FC236}">
                <a16:creationId xmlns:a16="http://schemas.microsoft.com/office/drawing/2014/main" id="{D78D25DC-DFC5-4624-9175-0E1F91B95B36}"/>
              </a:ext>
            </a:extLst>
          </p:cNvPr>
          <p:cNvPicPr>
            <a:picLocks xmlns:a="http://schemas.openxmlformats.org/drawingml/2006/main" noChangeAspect="1"/>
          </p:cNvPicPr>
          <p:nvPr/>
        </p:nvPicPr>
        <p:blipFill>
          <a:blip xmlns:r="http://schemas.openxmlformats.org/officeDocument/2006/relationships" xmlns:a="http://schemas.openxmlformats.org/drawingml/2006/main" r:embed="R98b715877385433e"/>
          <a:srcRect xmlns:a="http://schemas.openxmlformats.org/drawingml/2006/main" l="0" t="1872" r="0" b="1872"/>
          <a:stretch xmlns:a="http://schemas.openxmlformats.org/drawingml/2006/main">
            <a:fillRect l="0" t="0" r="0" b="0"/>
          </a:stretch>
        </p:blipFill>
        <p:spPr>
          <a:xfrm xmlns:a="http://schemas.openxmlformats.org/drawingml/2006/main">
            <a:off x="0" y="0"/>
            <a:ext cx="5303520" cy="6858000"/>
          </a:xfrm>
          <a:prstGeom xmlns:a="http://schemas.openxmlformats.org/drawingml/2006/main" prst="rect">
            <a:avLst/>
          </a:prstGeom>
        </p:spPr>
      </p:pic>
      <p:sp>
        <p:nvSpPr>
          <p:cNvPr id="514" name="">
            <a:extLst xmlns:a="http://schemas.openxmlformats.org/drawingml/2006/main">
              <a:ext uri="{FF2B5EF4-FFF2-40B4-BE49-F238E27FC236}">
                <a16:creationId xmlns:a16="http://schemas.microsoft.com/office/drawing/2014/main" id="{FEBFEEB2-B5A1-4DCA-8652-68C3153C18AA}"/>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06</a:t>
            </a:r>
          </a:p>
        </p:txBody>
      </p:sp>
    </p:spTree>
    <p:extLst>
      <p:ext uri="{BB962C8B-B14F-4D97-AF65-F5344CB8AC3E}">
        <p14:creationId xmlns:p14="http://schemas.microsoft.com/office/powerpoint/2010/main" val="2045915483"/>
      </p:ext>
    </p:extLst>
  </p:cSld>
</p:sld>
</file>

<file path=ppt/slides/slide7.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5" name="Roadmap layout">
            <a:extLst xmlns:a="http://schemas.openxmlformats.org/drawingml/2006/main">
              <a:ext uri="{FF2B5EF4-FFF2-40B4-BE49-F238E27FC236}">
                <a16:creationId xmlns:a16="http://schemas.microsoft.com/office/drawing/2014/main" id="{E3DB7ED2-3088-44EB-AD82-1845261E5C2E}"/>
              </a:ext>
            </a:extLst>
          </p:cNvPr>
          <p:cNvSpPr>
            <a:spLocks xmlns:a="http://schemas.openxmlformats.org/drawingml/2006/main" noGrp="1"/>
          </p:cNvSpPr>
          <p:nvPr/>
        </p:nvSpPr>
        <p:spPr>
          <a:xfrm xmlns:a="http://schemas.openxmlformats.org/drawingml/2006/main">
            <a:off x="731520" y="5806440"/>
            <a:ext cx="10698480" cy="16459"/>
          </a:xfrm>
          <a:prstGeom xmlns:a="http://schemas.openxmlformats.org/drawingml/2006/main" prst="rect">
            <a:avLst/>
          </a:prstGeom>
          <a:solidFill xmlns:a="http://schemas.openxmlformats.org/drawingml/2006/main">
            <a:srgbClr val="DDDDDD"/>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1" name="Roadmap layout">
            <a:extLst xmlns:a="http://schemas.openxmlformats.org/drawingml/2006/main">
              <a:ext uri="{FF2B5EF4-FFF2-40B4-BE49-F238E27FC236}">
                <a16:creationId xmlns:a16="http://schemas.microsoft.com/office/drawing/2014/main" id="{E6A13B4D-2DA0-4F38-87E8-4392ECFBB617}"/>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17" name="Object 17">
            <a:extLst xmlns:a="http://schemas.openxmlformats.org/drawingml/2006/main">
              <a:ext uri="{FF2B5EF4-FFF2-40B4-BE49-F238E27FC236}">
                <a16:creationId xmlns:a16="http://schemas.microsoft.com/office/drawing/2014/main" id="{D032C068-2D3C-4003-9AFA-FBDCB6B1F23A}"/>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Case discussion</a:t>
            </a:r>
          </a:p>
        </p:txBody>
      </p:sp>
      <p:sp>
        <p:nvSpPr>
          <p:cNvPr id="18" name="Object 18">
            <a:extLst xmlns:a="http://schemas.openxmlformats.org/drawingml/2006/main">
              <a:ext uri="{FF2B5EF4-FFF2-40B4-BE49-F238E27FC236}">
                <a16:creationId xmlns:a16="http://schemas.microsoft.com/office/drawing/2014/main" id="{CA968451-0601-4650-A0DA-A1C829A0444E}"/>
              </a:ext>
            </a:extLst>
          </p:cNvPr>
          <p:cNvSpPr>
            <a:spLocks xmlns:a="http://schemas.openxmlformats.org/drawingml/2006/main" noGrp="1"/>
          </p:cNvSpPr>
          <p:nvPr/>
        </p:nvSpPr>
        <p:spPr>
          <a:xfrm xmlns:a="http://schemas.openxmlformats.org/drawingml/2006/main">
            <a:off x="77724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BACKGROUND AND ROLE</a:t>
            </a:r>
          </a:p>
        </p:txBody>
      </p:sp>
      <p:sp>
        <p:nvSpPr>
          <p:cNvPr id="19" name="Object 19">
            <a:extLst xmlns:a="http://schemas.openxmlformats.org/drawingml/2006/main">
              <a:ext uri="{FF2B5EF4-FFF2-40B4-BE49-F238E27FC236}">
                <a16:creationId xmlns:a16="http://schemas.microsoft.com/office/drawing/2014/main" id="{B36F21B8-3248-4E82-B65D-944C991CF6C3}"/>
              </a:ext>
            </a:extLst>
          </p:cNvPr>
          <p:cNvSpPr>
            <a:spLocks xmlns:a="http://schemas.openxmlformats.org/drawingml/2006/main" noGrp="1"/>
          </p:cNvSpPr>
          <p:nvPr/>
        </p:nvSpPr>
        <p:spPr>
          <a:xfrm xmlns:a="http://schemas.openxmlformats.org/drawingml/2006/main">
            <a:off x="77724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What was Riley responsible for?</a:t>
            </a:r>
          </a:p>
        </p:txBody>
      </p:sp>
      <p:sp>
        <p:nvSpPr>
          <p:cNvPr id="20" name="Object 20">
            <a:extLst xmlns:a="http://schemas.openxmlformats.org/drawingml/2006/main">
              <a:ext uri="{FF2B5EF4-FFF2-40B4-BE49-F238E27FC236}">
                <a16:creationId xmlns:a16="http://schemas.microsoft.com/office/drawing/2014/main" id="{E4B18AB4-6819-4490-8727-8E01441E199F}"/>
              </a:ext>
            </a:extLst>
          </p:cNvPr>
          <p:cNvSpPr>
            <a:spLocks xmlns:a="http://schemas.openxmlformats.org/drawingml/2006/main" noGrp="1"/>
          </p:cNvSpPr>
          <p:nvPr/>
        </p:nvSpPr>
        <p:spPr>
          <a:xfrm xmlns:a="http://schemas.openxmlformats.org/drawingml/2006/main">
            <a:off x="457200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PERSONAL ACTION</a:t>
            </a:r>
          </a:p>
        </p:txBody>
      </p:sp>
      <p:sp>
        <p:nvSpPr>
          <p:cNvPr id="21" name="Object 21">
            <a:extLst xmlns:a="http://schemas.openxmlformats.org/drawingml/2006/main">
              <a:ext uri="{FF2B5EF4-FFF2-40B4-BE49-F238E27FC236}">
                <a16:creationId xmlns:a16="http://schemas.microsoft.com/office/drawing/2014/main" id="{F0A57A32-E249-441B-B1DC-1E111892EFBD}"/>
              </a:ext>
            </a:extLst>
          </p:cNvPr>
          <p:cNvSpPr>
            <a:spLocks xmlns:a="http://schemas.openxmlformats.org/drawingml/2006/main" noGrp="1"/>
          </p:cNvSpPr>
          <p:nvPr/>
        </p:nvSpPr>
        <p:spPr>
          <a:xfrm xmlns:a="http://schemas.openxmlformats.org/drawingml/2006/main">
            <a:off x="457200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Which checking and verification steps did Riley take?</a:t>
            </a:r>
          </a:p>
        </p:txBody>
      </p:sp>
      <p:sp>
        <p:nvSpPr>
          <p:cNvPr id="22" name="Object 22">
            <a:extLst xmlns:a="http://schemas.openxmlformats.org/drawingml/2006/main">
              <a:ext uri="{FF2B5EF4-FFF2-40B4-BE49-F238E27FC236}">
                <a16:creationId xmlns:a16="http://schemas.microsoft.com/office/drawing/2014/main" id="{16CB2B4A-AA83-4F56-B9D8-7B04C59588DA}"/>
              </a:ext>
            </a:extLst>
          </p:cNvPr>
          <p:cNvSpPr>
            <a:spLocks xmlns:a="http://schemas.openxmlformats.org/drawingml/2006/main" noGrp="1"/>
          </p:cNvSpPr>
          <p:nvPr/>
        </p:nvSpPr>
        <p:spPr>
          <a:xfrm xmlns:a="http://schemas.openxmlformats.org/drawingml/2006/main">
            <a:off x="836676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HONEST RESULT</a:t>
            </a:r>
          </a:p>
        </p:txBody>
      </p:sp>
      <p:sp>
        <p:nvSpPr>
          <p:cNvPr id="23" name="Object 23">
            <a:extLst xmlns:a="http://schemas.openxmlformats.org/drawingml/2006/main">
              <a:ext uri="{FF2B5EF4-FFF2-40B4-BE49-F238E27FC236}">
                <a16:creationId xmlns:a16="http://schemas.microsoft.com/office/drawing/2014/main" id="{A9FAAFE1-66DF-4D9D-AB86-EE023EB5A929}"/>
              </a:ext>
            </a:extLst>
          </p:cNvPr>
          <p:cNvSpPr>
            <a:spLocks xmlns:a="http://schemas.openxmlformats.org/drawingml/2006/main" noGrp="1"/>
          </p:cNvSpPr>
          <p:nvPr/>
        </p:nvSpPr>
        <p:spPr>
          <a:xfrm xmlns:a="http://schemas.openxmlformats.org/drawingml/2006/main">
            <a:off x="836676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The team revised a claim. No extra metric or grade is needed.</a:t>
            </a:r>
          </a:p>
        </p:txBody>
      </p:sp>
      <p:sp>
        <p:nvSpPr>
          <p:cNvPr id="712" name="Object 17">
            <a:extLst xmlns:a="http://schemas.openxmlformats.org/drawingml/2006/main">
              <a:ext uri="{FF2B5EF4-FFF2-40B4-BE49-F238E27FC236}">
                <a16:creationId xmlns:a16="http://schemas.microsoft.com/office/drawing/2014/main" id="{9E9387B1-D60B-4A84-BF78-BFFE78D3FCEB}"/>
              </a:ext>
            </a:extLst>
          </p:cNvPr>
          <p:cNvSpPr>
            <a:spLocks xmlns:a="http://schemas.openxmlformats.org/drawingml/2006/main" noGrp="1"/>
          </p:cNvSpPr>
          <p:nvPr/>
        </p:nvSpPr>
        <p:spPr>
          <a:xfrm xmlns:a="http://schemas.openxmlformats.org/drawingml/2006/main">
            <a:off x="77724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01</a:t>
            </a:r>
          </a:p>
        </p:txBody>
      </p:sp>
      <p:sp>
        <p:nvSpPr>
          <p:cNvPr id="713" name="Object 17">
            <a:extLst xmlns:a="http://schemas.openxmlformats.org/drawingml/2006/main">
              <a:ext uri="{FF2B5EF4-FFF2-40B4-BE49-F238E27FC236}">
                <a16:creationId xmlns:a16="http://schemas.microsoft.com/office/drawing/2014/main" id="{E293569B-51D8-43E4-BF49-2CB56D51FC15}"/>
              </a:ext>
            </a:extLst>
          </p:cNvPr>
          <p:cNvSpPr>
            <a:spLocks xmlns:a="http://schemas.openxmlformats.org/drawingml/2006/main" noGrp="1"/>
          </p:cNvSpPr>
          <p:nvPr/>
        </p:nvSpPr>
        <p:spPr>
          <a:xfrm xmlns:a="http://schemas.openxmlformats.org/drawingml/2006/main">
            <a:off x="457200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02</a:t>
            </a:r>
          </a:p>
        </p:txBody>
      </p:sp>
      <p:sp>
        <p:nvSpPr>
          <p:cNvPr id="714" name="Object 17">
            <a:extLst xmlns:a="http://schemas.openxmlformats.org/drawingml/2006/main">
              <a:ext uri="{FF2B5EF4-FFF2-40B4-BE49-F238E27FC236}">
                <a16:creationId xmlns:a16="http://schemas.microsoft.com/office/drawing/2014/main" id="{0FDA81F0-28DB-451C-831F-63018303F0D7}"/>
              </a:ext>
            </a:extLst>
          </p:cNvPr>
          <p:cNvSpPr>
            <a:spLocks xmlns:a="http://schemas.openxmlformats.org/drawingml/2006/main" noGrp="1"/>
          </p:cNvSpPr>
          <p:nvPr/>
        </p:nvSpPr>
        <p:spPr>
          <a:xfrm xmlns:a="http://schemas.openxmlformats.org/drawingml/2006/main">
            <a:off x="836676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03</a:t>
            </a:r>
          </a:p>
        </p:txBody>
      </p:sp>
      <p:sp>
        <p:nvSpPr>
          <p:cNvPr id="715" name="">
            <a:extLst xmlns:a="http://schemas.openxmlformats.org/drawingml/2006/main">
              <a:ext uri="{FF2B5EF4-FFF2-40B4-BE49-F238E27FC236}">
                <a16:creationId xmlns:a16="http://schemas.microsoft.com/office/drawing/2014/main" id="{4B3C959D-F482-48D6-8EF0-36B54C4ADB03}"/>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07</a:t>
            </a:r>
          </a:p>
        </p:txBody>
      </p:sp>
    </p:spTree>
    <p:extLst>
      <p:ext uri="{BB962C8B-B14F-4D97-AF65-F5344CB8AC3E}">
        <p14:creationId xmlns:p14="http://schemas.microsoft.com/office/powerpoint/2010/main" val="1487866458"/>
      </p:ext>
    </p:extLst>
  </p:cSld>
</p:sld>
</file>

<file path=ppt/slides/slide8.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5" name="Roadmap layout">
            <a:extLst xmlns:a="http://schemas.openxmlformats.org/drawingml/2006/main">
              <a:ext uri="{FF2B5EF4-FFF2-40B4-BE49-F238E27FC236}">
                <a16:creationId xmlns:a16="http://schemas.microsoft.com/office/drawing/2014/main" id="{E3DB7ED2-3088-44EB-AD82-1845261E5C2E}"/>
              </a:ext>
            </a:extLst>
          </p:cNvPr>
          <p:cNvSpPr>
            <a:spLocks xmlns:a="http://schemas.openxmlformats.org/drawingml/2006/main" noGrp="1"/>
          </p:cNvSpPr>
          <p:nvPr/>
        </p:nvSpPr>
        <p:spPr>
          <a:xfrm xmlns:a="http://schemas.openxmlformats.org/drawingml/2006/main">
            <a:off x="731520" y="5806440"/>
            <a:ext cx="10698480" cy="16459"/>
          </a:xfrm>
          <a:prstGeom xmlns:a="http://schemas.openxmlformats.org/drawingml/2006/main" prst="rect">
            <a:avLst/>
          </a:prstGeom>
          <a:solidFill xmlns:a="http://schemas.openxmlformats.org/drawingml/2006/main">
            <a:srgbClr val="DDDDDD"/>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1" name="Roadmap layout">
            <a:extLst xmlns:a="http://schemas.openxmlformats.org/drawingml/2006/main">
              <a:ext uri="{FF2B5EF4-FFF2-40B4-BE49-F238E27FC236}">
                <a16:creationId xmlns:a16="http://schemas.microsoft.com/office/drawing/2014/main" id="{E6A13B4D-2DA0-4F38-87E8-4392ECFBB617}"/>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17" name="Object 17">
            <a:extLst xmlns:a="http://schemas.openxmlformats.org/drawingml/2006/main">
              <a:ext uri="{FF2B5EF4-FFF2-40B4-BE49-F238E27FC236}">
                <a16:creationId xmlns:a16="http://schemas.microsoft.com/office/drawing/2014/main" id="{D032C068-2D3C-4003-9AFA-FBDCB6B1F23A}"/>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Your student planner</a:t>
            </a:r>
          </a:p>
        </p:txBody>
      </p:sp>
      <p:sp>
        <p:nvSpPr>
          <p:cNvPr id="18" name="Object 18">
            <a:extLst xmlns:a="http://schemas.openxmlformats.org/drawingml/2006/main">
              <a:ext uri="{FF2B5EF4-FFF2-40B4-BE49-F238E27FC236}">
                <a16:creationId xmlns:a16="http://schemas.microsoft.com/office/drawing/2014/main" id="{CA968451-0601-4650-A0DA-A1C829A0444E}"/>
              </a:ext>
            </a:extLst>
          </p:cNvPr>
          <p:cNvSpPr>
            <a:spLocks xmlns:a="http://schemas.openxmlformats.org/drawingml/2006/main" noGrp="1"/>
          </p:cNvSpPr>
          <p:nvPr/>
        </p:nvSpPr>
        <p:spPr>
          <a:xfrm xmlns:a="http://schemas.openxmlformats.org/drawingml/2006/main">
            <a:off x="77724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CHOOSE</a:t>
            </a:r>
          </a:p>
        </p:txBody>
      </p:sp>
      <p:sp>
        <p:nvSpPr>
          <p:cNvPr id="19" name="Object 19">
            <a:extLst xmlns:a="http://schemas.openxmlformats.org/drawingml/2006/main">
              <a:ext uri="{FF2B5EF4-FFF2-40B4-BE49-F238E27FC236}">
                <a16:creationId xmlns:a16="http://schemas.microsoft.com/office/drawing/2014/main" id="{B36F21B8-3248-4E82-B65D-944C991CF6C3}"/>
              </a:ext>
            </a:extLst>
          </p:cNvPr>
          <p:cNvSpPr>
            <a:spLocks xmlns:a="http://schemas.openxmlformats.org/drawingml/2006/main" noGrp="1"/>
          </p:cNvSpPr>
          <p:nvPr/>
        </p:nvSpPr>
        <p:spPr>
          <a:xfrm xmlns:a="http://schemas.openxmlformats.org/drawingml/2006/main">
            <a:off x="77724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Match a role requirement to a real example.</a:t>
            </a:r>
          </a:p>
        </p:txBody>
      </p:sp>
      <p:sp>
        <p:nvSpPr>
          <p:cNvPr id="20" name="Object 20">
            <a:extLst xmlns:a="http://schemas.openxmlformats.org/drawingml/2006/main">
              <a:ext uri="{FF2B5EF4-FFF2-40B4-BE49-F238E27FC236}">
                <a16:creationId xmlns:a16="http://schemas.microsoft.com/office/drawing/2014/main" id="{E4B18AB4-6819-4490-8727-8E01441E199F}"/>
              </a:ext>
            </a:extLst>
          </p:cNvPr>
          <p:cNvSpPr>
            <a:spLocks xmlns:a="http://schemas.openxmlformats.org/drawingml/2006/main" noGrp="1"/>
          </p:cNvSpPr>
          <p:nvPr/>
        </p:nvSpPr>
        <p:spPr>
          <a:xfrm xmlns:a="http://schemas.openxmlformats.org/drawingml/2006/main">
            <a:off x="457200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OUTLINE STAR</a:t>
            </a:r>
          </a:p>
        </p:txBody>
      </p:sp>
      <p:sp>
        <p:nvSpPr>
          <p:cNvPr id="21" name="Object 21">
            <a:extLst xmlns:a="http://schemas.openxmlformats.org/drawingml/2006/main">
              <a:ext uri="{FF2B5EF4-FFF2-40B4-BE49-F238E27FC236}">
                <a16:creationId xmlns:a16="http://schemas.microsoft.com/office/drawing/2014/main" id="{F0A57A32-E249-441B-B1DC-1E111892EFBD}"/>
              </a:ext>
            </a:extLst>
          </p:cNvPr>
          <p:cNvSpPr>
            <a:spLocks xmlns:a="http://schemas.openxmlformats.org/drawingml/2006/main" noGrp="1"/>
          </p:cNvSpPr>
          <p:nvPr/>
        </p:nvSpPr>
        <p:spPr>
          <a:xfrm xmlns:a="http://schemas.openxmlformats.org/drawingml/2006/main">
            <a:off x="457200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Separate your responsibility from your team’s work.</a:t>
            </a:r>
          </a:p>
        </p:txBody>
      </p:sp>
      <p:sp>
        <p:nvSpPr>
          <p:cNvPr id="22" name="Object 22">
            <a:extLst xmlns:a="http://schemas.openxmlformats.org/drawingml/2006/main">
              <a:ext uri="{FF2B5EF4-FFF2-40B4-BE49-F238E27FC236}">
                <a16:creationId xmlns:a16="http://schemas.microsoft.com/office/drawing/2014/main" id="{16CB2B4A-AA83-4F56-B9D8-7B04C59588DA}"/>
              </a:ext>
            </a:extLst>
          </p:cNvPr>
          <p:cNvSpPr>
            <a:spLocks xmlns:a="http://schemas.openxmlformats.org/drawingml/2006/main" noGrp="1"/>
          </p:cNvSpPr>
          <p:nvPr/>
        </p:nvSpPr>
        <p:spPr>
          <a:xfrm xmlns:a="http://schemas.openxmlformats.org/drawingml/2006/main">
            <a:off x="836676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PREPARE QUESTIONS</a:t>
            </a:r>
          </a:p>
        </p:txBody>
      </p:sp>
      <p:sp>
        <p:nvSpPr>
          <p:cNvPr id="23" name="Object 23">
            <a:extLst xmlns:a="http://schemas.openxmlformats.org/drawingml/2006/main">
              <a:ext uri="{FF2B5EF4-FFF2-40B4-BE49-F238E27FC236}">
                <a16:creationId xmlns:a16="http://schemas.microsoft.com/office/drawing/2014/main" id="{A9FAAFE1-66DF-4D9D-AB86-EE023EB5A929}"/>
              </a:ext>
            </a:extLst>
          </p:cNvPr>
          <p:cNvSpPr>
            <a:spLocks xmlns:a="http://schemas.openxmlformats.org/drawingml/2006/main" noGrp="1"/>
          </p:cNvSpPr>
          <p:nvPr/>
        </p:nvSpPr>
        <p:spPr>
          <a:xfrm xmlns:a="http://schemas.openxmlformats.org/drawingml/2006/main">
            <a:off x="836676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Identify what you want to learn and another possible route.</a:t>
            </a:r>
          </a:p>
        </p:txBody>
      </p:sp>
      <p:sp>
        <p:nvSpPr>
          <p:cNvPr id="712" name="Object 17">
            <a:extLst xmlns:a="http://schemas.openxmlformats.org/drawingml/2006/main">
              <a:ext uri="{FF2B5EF4-FFF2-40B4-BE49-F238E27FC236}">
                <a16:creationId xmlns:a16="http://schemas.microsoft.com/office/drawing/2014/main" id="{9E9387B1-D60B-4A84-BF78-BFFE78D3FCEB}"/>
              </a:ext>
            </a:extLst>
          </p:cNvPr>
          <p:cNvSpPr>
            <a:spLocks xmlns:a="http://schemas.openxmlformats.org/drawingml/2006/main" noGrp="1"/>
          </p:cNvSpPr>
          <p:nvPr/>
        </p:nvSpPr>
        <p:spPr>
          <a:xfrm xmlns:a="http://schemas.openxmlformats.org/drawingml/2006/main">
            <a:off x="77724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01</a:t>
            </a:r>
          </a:p>
        </p:txBody>
      </p:sp>
      <p:sp>
        <p:nvSpPr>
          <p:cNvPr id="713" name="Object 17">
            <a:extLst xmlns:a="http://schemas.openxmlformats.org/drawingml/2006/main">
              <a:ext uri="{FF2B5EF4-FFF2-40B4-BE49-F238E27FC236}">
                <a16:creationId xmlns:a16="http://schemas.microsoft.com/office/drawing/2014/main" id="{E293569B-51D8-43E4-BF49-2CB56D51FC15}"/>
              </a:ext>
            </a:extLst>
          </p:cNvPr>
          <p:cNvSpPr>
            <a:spLocks xmlns:a="http://schemas.openxmlformats.org/drawingml/2006/main" noGrp="1"/>
          </p:cNvSpPr>
          <p:nvPr/>
        </p:nvSpPr>
        <p:spPr>
          <a:xfrm xmlns:a="http://schemas.openxmlformats.org/drawingml/2006/main">
            <a:off x="457200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02</a:t>
            </a:r>
          </a:p>
        </p:txBody>
      </p:sp>
      <p:sp>
        <p:nvSpPr>
          <p:cNvPr id="714" name="Object 17">
            <a:extLst xmlns:a="http://schemas.openxmlformats.org/drawingml/2006/main">
              <a:ext uri="{FF2B5EF4-FFF2-40B4-BE49-F238E27FC236}">
                <a16:creationId xmlns:a16="http://schemas.microsoft.com/office/drawing/2014/main" id="{0FDA81F0-28DB-451C-831F-63018303F0D7}"/>
              </a:ext>
            </a:extLst>
          </p:cNvPr>
          <p:cNvSpPr>
            <a:spLocks xmlns:a="http://schemas.openxmlformats.org/drawingml/2006/main" noGrp="1"/>
          </p:cNvSpPr>
          <p:nvPr/>
        </p:nvSpPr>
        <p:spPr>
          <a:xfrm xmlns:a="http://schemas.openxmlformats.org/drawingml/2006/main">
            <a:off x="836676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03</a:t>
            </a:r>
          </a:p>
        </p:txBody>
      </p:sp>
      <p:sp>
        <p:nvSpPr>
          <p:cNvPr id="715" name="">
            <a:extLst xmlns:a="http://schemas.openxmlformats.org/drawingml/2006/main">
              <a:ext uri="{FF2B5EF4-FFF2-40B4-BE49-F238E27FC236}">
                <a16:creationId xmlns:a16="http://schemas.microsoft.com/office/drawing/2014/main" id="{9790B960-5DCD-44CC-A1CD-78208A89719A}"/>
              </a:ext>
            </a:extLst>
          </p:cNvPr>
          <p:cNvSpPr>
            <a:spLocks xmlns:a="http://schemas.openxmlformats.org/drawingml/2006/main" noGrp="1"/>
          </p:cNvSpPr>
          <p:nvPr/>
        </p:nvSpPr>
        <p:spPr>
          <a:xfrm xmlns:a="http://schemas.openxmlformats.org/drawingml/2006/main">
            <a:off x="731520" y="6200775"/>
            <a:ext cx="10287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500">
                <a:solidFill>
                  <a:srgbClr val="53585B"/>
                </a:solidFill>
                <a:latin typeface="MetaPro-Book"/>
                <a:ea typeface="MetaPro-Book"/>
                <a:cs typeface="MetaPro-Book"/>
              </a:defRPr>
            </a:defPPr>
            <a:lvl1pPr>
              <a:defRPr sz="1500">
                <a:solidFill>
                  <a:srgbClr val="53585B"/>
                </a:solidFill>
                <a:latin typeface="MetaPro-Book"/>
                <a:ea typeface="MetaPro-Book"/>
                <a:cs typeface="MetaPro-Book"/>
              </a:defRPr>
            </a:lvl1pPr>
            <a:lvl2pPr>
              <a:defRPr sz="1500">
                <a:solidFill>
                  <a:srgbClr val="53585B"/>
                </a:solidFill>
                <a:latin typeface="MetaPro-Book"/>
                <a:ea typeface="MetaPro-Book"/>
                <a:cs typeface="MetaPro-Book"/>
              </a:defRPr>
            </a:lvl2pPr>
            <a:lvl3pPr>
              <a:defRPr sz="1500">
                <a:solidFill>
                  <a:srgbClr val="53585B"/>
                </a:solidFill>
                <a:latin typeface="MetaPro-Book"/>
                <a:ea typeface="MetaPro-Book"/>
                <a:cs typeface="MetaPro-Book"/>
              </a:defRPr>
            </a:lvl3pPr>
            <a:lvl4pPr>
              <a:defRPr sz="1500">
                <a:solidFill>
                  <a:srgbClr val="53585B"/>
                </a:solidFill>
                <a:latin typeface="MetaPro-Book"/>
                <a:ea typeface="MetaPro-Book"/>
                <a:cs typeface="MetaPro-Book"/>
              </a:defRPr>
            </a:lvl4pPr>
            <a:lvl5pPr>
              <a:defRPr sz="1500">
                <a:solidFill>
                  <a:srgbClr val="53585B"/>
                </a:solidFill>
                <a:latin typeface="MetaPro-Book"/>
                <a:ea typeface="MetaPro-Book"/>
                <a:cs typeface="MetaPro-Book"/>
              </a:defRPr>
            </a:lvl5pPr>
            <a:lvl6pPr>
              <a:defRPr sz="1500">
                <a:solidFill>
                  <a:srgbClr val="53585B"/>
                </a:solidFill>
                <a:latin typeface="MetaPro-Book"/>
                <a:ea typeface="MetaPro-Book"/>
                <a:cs typeface="MetaPro-Book"/>
              </a:defRPr>
            </a:lvl6pPr>
            <a:lvl7pPr>
              <a:defRPr sz="1500">
                <a:solidFill>
                  <a:srgbClr val="53585B"/>
                </a:solidFill>
                <a:latin typeface="MetaPro-Book"/>
                <a:ea typeface="MetaPro-Book"/>
                <a:cs typeface="MetaPro-Book"/>
              </a:defRPr>
            </a:lvl7pPr>
            <a:lvl8pPr>
              <a:defRPr sz="1500">
                <a:solidFill>
                  <a:srgbClr val="53585B"/>
                </a:solidFill>
                <a:latin typeface="MetaPro-Book"/>
                <a:ea typeface="MetaPro-Book"/>
                <a:cs typeface="MetaPro-Book"/>
              </a:defRPr>
            </a:lvl8pPr>
            <a:lvl9pPr>
              <a:defRPr sz="1500">
                <a:solidFill>
                  <a:srgbClr val="53585B"/>
                </a:solidFill>
                <a:latin typeface="MetaPro-Book"/>
                <a:ea typeface="MetaPro-Book"/>
                <a:cs typeface="MetaPro-Book"/>
              </a:defRPr>
            </a:lvl9pPr>
          </a:lstStyle>
          <a:p xmlns:a="http://schemas.openxmlformats.org/drawingml/2006/main">
            <a:pPr>
              <a:defRPr sz="1500">
                <a:solidFill>
                  <a:srgbClr val="53585B"/>
                </a:solidFill>
                <a:latin typeface="MetaPro-Book"/>
                <a:ea typeface="MetaPro-Book"/>
                <a:cs typeface="MetaPro-Book"/>
              </a:defRPr>
            </a:pPr>
            <a:r>
              <a:rPr sz="1500">
                <a:solidFill>
                  <a:srgbClr val="53585B"/>
                </a:solidFill>
                <a:latin typeface="MetaPro-Book"/>
                <a:ea typeface="MetaPro-Book"/>
                <a:cs typeface="MetaPro-Book"/>
              </a:rPr>
              <a:t>Use the matching Student planner in the facilitator guide.</a:t>
            </a:r>
          </a:p>
        </p:txBody>
      </p:sp>
      <p:sp>
        <p:nvSpPr>
          <p:cNvPr id="716" name="">
            <a:extLst xmlns:a="http://schemas.openxmlformats.org/drawingml/2006/main">
              <a:ext uri="{FF2B5EF4-FFF2-40B4-BE49-F238E27FC236}">
                <a16:creationId xmlns:a16="http://schemas.microsoft.com/office/drawing/2014/main" id="{E2B15093-10D4-41B3-92E5-35A2AEE7E772}"/>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08</a:t>
            </a:r>
          </a:p>
        </p:txBody>
      </p:sp>
    </p:spTree>
    <p:extLst>
      <p:ext uri="{BB962C8B-B14F-4D97-AF65-F5344CB8AC3E}">
        <p14:creationId xmlns:p14="http://schemas.microsoft.com/office/powerpoint/2010/main" val="1487866458"/>
      </p:ext>
    </p:extLst>
  </p:cSld>
</p:sld>
</file>

<file path=ppt/slides/slide9.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1E86ADE4-F7B3-4728-85CF-874D8B757F8F}"/>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59DCD0F0-1DF4-4479-8A14-51B4363D30D7}"/>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A worked response</a:t>
            </a:r>
          </a:p>
        </p:txBody>
      </p:sp>
      <p:sp>
        <p:nvSpPr>
          <p:cNvPr id="515" name="">
            <a:extLst xmlns:a="http://schemas.openxmlformats.org/drawingml/2006/main">
              <a:ext uri="{FF2B5EF4-FFF2-40B4-BE49-F238E27FC236}">
                <a16:creationId xmlns:a16="http://schemas.microsoft.com/office/drawing/2014/main" id="{097AF9AE-EC02-4E11-A7DD-67A5507B1E05}"/>
              </a:ext>
            </a:extLst>
          </p:cNvPr>
          <p:cNvSpPr>
            <a:spLocks xmlns:a="http://schemas.openxmlformats.org/drawingml/2006/main" noGrp="1"/>
          </p:cNvSpPr>
          <p:nvPr/>
        </p:nvSpPr>
        <p:spPr>
          <a:xfrm xmlns:a="http://schemas.openxmlformats.org/drawingml/2006/main">
            <a:off x="819150" y="2171700"/>
            <a:ext cx="10382250" cy="2876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75">
                <a:solidFill>
                  <a:srgbClr val="161616"/>
                </a:solidFill>
                <a:latin typeface="MetaPro-Book"/>
                <a:ea typeface="MetaPro-Book"/>
                <a:cs typeface="MetaPro-Book"/>
              </a:defRPr>
            </a:defPPr>
            <a:lvl1pPr>
              <a:defRPr sz="2475">
                <a:solidFill>
                  <a:srgbClr val="161616"/>
                </a:solidFill>
                <a:latin typeface="MetaPro-Book"/>
                <a:ea typeface="MetaPro-Book"/>
                <a:cs typeface="MetaPro-Book"/>
              </a:defRPr>
            </a:lvl1pPr>
            <a:lvl2pPr>
              <a:defRPr sz="2475">
                <a:solidFill>
                  <a:srgbClr val="161616"/>
                </a:solidFill>
                <a:latin typeface="MetaPro-Book"/>
                <a:ea typeface="MetaPro-Book"/>
                <a:cs typeface="MetaPro-Book"/>
              </a:defRPr>
            </a:lvl2pPr>
            <a:lvl3pPr>
              <a:defRPr sz="2475">
                <a:solidFill>
                  <a:srgbClr val="161616"/>
                </a:solidFill>
                <a:latin typeface="MetaPro-Book"/>
                <a:ea typeface="MetaPro-Book"/>
                <a:cs typeface="MetaPro-Book"/>
              </a:defRPr>
            </a:lvl3pPr>
            <a:lvl4pPr>
              <a:defRPr sz="2475">
                <a:solidFill>
                  <a:srgbClr val="161616"/>
                </a:solidFill>
                <a:latin typeface="MetaPro-Book"/>
                <a:ea typeface="MetaPro-Book"/>
                <a:cs typeface="MetaPro-Book"/>
              </a:defRPr>
            </a:lvl4pPr>
            <a:lvl5pPr>
              <a:defRPr sz="2475">
                <a:solidFill>
                  <a:srgbClr val="161616"/>
                </a:solidFill>
                <a:latin typeface="MetaPro-Book"/>
                <a:ea typeface="MetaPro-Book"/>
                <a:cs typeface="MetaPro-Book"/>
              </a:defRPr>
            </a:lvl5pPr>
            <a:lvl6pPr>
              <a:defRPr sz="2475">
                <a:solidFill>
                  <a:srgbClr val="161616"/>
                </a:solidFill>
                <a:latin typeface="MetaPro-Book"/>
                <a:ea typeface="MetaPro-Book"/>
                <a:cs typeface="MetaPro-Book"/>
              </a:defRPr>
            </a:lvl6pPr>
            <a:lvl7pPr>
              <a:defRPr sz="2475">
                <a:solidFill>
                  <a:srgbClr val="161616"/>
                </a:solidFill>
                <a:latin typeface="MetaPro-Book"/>
                <a:ea typeface="MetaPro-Book"/>
                <a:cs typeface="MetaPro-Book"/>
              </a:defRPr>
            </a:lvl7pPr>
            <a:lvl8pPr>
              <a:defRPr sz="2475">
                <a:solidFill>
                  <a:srgbClr val="161616"/>
                </a:solidFill>
                <a:latin typeface="MetaPro-Book"/>
                <a:ea typeface="MetaPro-Book"/>
                <a:cs typeface="MetaPro-Book"/>
              </a:defRPr>
            </a:lvl8pPr>
            <a:lvl9pPr>
              <a:defRPr sz="2475">
                <a:solidFill>
                  <a:srgbClr val="161616"/>
                </a:solidFill>
                <a:latin typeface="MetaPro-Book"/>
                <a:ea typeface="MetaPro-Book"/>
                <a:cs typeface="MetaPro-Book"/>
              </a:defRPr>
            </a:lvl9pPr>
          </a:lstStyle>
          <a:p xmlns:a="http://schemas.openxmlformats.org/drawingml/2006/main">
            <a:pPr>
              <a:defRPr sz="2475">
                <a:solidFill>
                  <a:srgbClr val="161616"/>
                </a:solidFill>
                <a:latin typeface="MetaPro-Book"/>
                <a:ea typeface="MetaPro-Book"/>
                <a:cs typeface="MetaPro-Book"/>
              </a:defRPr>
            </a:pPr>
            <a:r>
              <a:rPr sz="2475">
                <a:solidFill>
                  <a:srgbClr val="161616"/>
                </a:solidFill>
                <a:latin typeface="MetaPro-Book"/>
                <a:ea typeface="MetaPro-Book"/>
                <a:cs typeface="MetaPro-Book"/>
              </a:rPr>
              <a:t>In a class data project, our sources used inconsistent units. My responsibility was to verify the comparison supporting our claim. I checked the definitions, documented a conversion, and reviewed it with teammates. We revised the claim and explained the limits in our report. That example shows how I check evidence and communicate uncertainty—habits relevant to the analyst role.</a:t>
            </a:r>
          </a:p>
        </p:txBody>
      </p:sp>
      <p:sp>
        <p:nvSpPr>
          <p:cNvPr id="516" name="">
            <a:extLst xmlns:a="http://schemas.openxmlformats.org/drawingml/2006/main">
              <a:ext uri="{FF2B5EF4-FFF2-40B4-BE49-F238E27FC236}">
                <a16:creationId xmlns:a16="http://schemas.microsoft.com/office/drawing/2014/main" id="{28DED481-14FB-4DC8-AFBB-2CBB57C461CE}"/>
              </a:ext>
            </a:extLst>
          </p:cNvPr>
          <p:cNvSpPr>
            <a:spLocks xmlns:a="http://schemas.openxmlformats.org/drawingml/2006/main" noGrp="1"/>
          </p:cNvSpPr>
          <p:nvPr/>
        </p:nvSpPr>
        <p:spPr>
          <a:xfrm xmlns:a="http://schemas.openxmlformats.org/drawingml/2006/main">
            <a:off x="819150" y="5572125"/>
            <a:ext cx="103822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CC0033"/>
                </a:solidFill>
                <a:latin typeface="MetaPro-Bold"/>
                <a:ea typeface="MetaPro-Bold"/>
                <a:cs typeface="MetaPro-Bold"/>
              </a:defRPr>
            </a:defPPr>
            <a:lvl1pPr>
              <a:defRPr sz="2175">
                <a:solidFill>
                  <a:srgbClr val="CC0033"/>
                </a:solidFill>
                <a:latin typeface="MetaPro-Bold"/>
                <a:ea typeface="MetaPro-Bold"/>
                <a:cs typeface="MetaPro-Bold"/>
              </a:defRPr>
            </a:lvl1pPr>
            <a:lvl2pPr>
              <a:defRPr sz="2175">
                <a:solidFill>
                  <a:srgbClr val="CC0033"/>
                </a:solidFill>
                <a:latin typeface="MetaPro-Bold"/>
                <a:ea typeface="MetaPro-Bold"/>
                <a:cs typeface="MetaPro-Bold"/>
              </a:defRPr>
            </a:lvl2pPr>
            <a:lvl3pPr>
              <a:defRPr sz="2175">
                <a:solidFill>
                  <a:srgbClr val="CC0033"/>
                </a:solidFill>
                <a:latin typeface="MetaPro-Bold"/>
                <a:ea typeface="MetaPro-Bold"/>
                <a:cs typeface="MetaPro-Bold"/>
              </a:defRPr>
            </a:lvl3pPr>
            <a:lvl4pPr>
              <a:defRPr sz="2175">
                <a:solidFill>
                  <a:srgbClr val="CC0033"/>
                </a:solidFill>
                <a:latin typeface="MetaPro-Bold"/>
                <a:ea typeface="MetaPro-Bold"/>
                <a:cs typeface="MetaPro-Bold"/>
              </a:defRPr>
            </a:lvl4pPr>
            <a:lvl5pPr>
              <a:defRPr sz="2175">
                <a:solidFill>
                  <a:srgbClr val="CC0033"/>
                </a:solidFill>
                <a:latin typeface="MetaPro-Bold"/>
                <a:ea typeface="MetaPro-Bold"/>
                <a:cs typeface="MetaPro-Bold"/>
              </a:defRPr>
            </a:lvl5pPr>
            <a:lvl6pPr>
              <a:defRPr sz="2175">
                <a:solidFill>
                  <a:srgbClr val="CC0033"/>
                </a:solidFill>
                <a:latin typeface="MetaPro-Bold"/>
                <a:ea typeface="MetaPro-Bold"/>
                <a:cs typeface="MetaPro-Bold"/>
              </a:defRPr>
            </a:lvl6pPr>
            <a:lvl7pPr>
              <a:defRPr sz="2175">
                <a:solidFill>
                  <a:srgbClr val="CC0033"/>
                </a:solidFill>
                <a:latin typeface="MetaPro-Bold"/>
                <a:ea typeface="MetaPro-Bold"/>
                <a:cs typeface="MetaPro-Bold"/>
              </a:defRPr>
            </a:lvl7pPr>
            <a:lvl8pPr>
              <a:defRPr sz="2175">
                <a:solidFill>
                  <a:srgbClr val="CC0033"/>
                </a:solidFill>
                <a:latin typeface="MetaPro-Bold"/>
                <a:ea typeface="MetaPro-Bold"/>
                <a:cs typeface="MetaPro-Bold"/>
              </a:defRPr>
            </a:lvl8pPr>
            <a:lvl9pPr>
              <a:defRPr sz="2175">
                <a:solidFill>
                  <a:srgbClr val="CC0033"/>
                </a:solidFill>
                <a:latin typeface="MetaPro-Bold"/>
                <a:ea typeface="MetaPro-Bold"/>
                <a:cs typeface="MetaPro-Bold"/>
              </a:defRPr>
            </a:lvl9pPr>
          </a:lstStyle>
          <a:p xmlns:a="http://schemas.openxmlformats.org/drawingml/2006/main">
            <a:pPr>
              <a:defRPr sz="2175">
                <a:solidFill>
                  <a:srgbClr val="CC0033"/>
                </a:solidFill>
                <a:latin typeface="MetaPro-Bold"/>
                <a:ea typeface="MetaPro-Bold"/>
                <a:cs typeface="MetaPro-Bold"/>
              </a:defRPr>
            </a:pPr>
            <a:r>
              <a:rPr sz="2175">
                <a:solidFill>
                  <a:srgbClr val="CC0033"/>
                </a:solidFill>
                <a:latin typeface="MetaPro-Bold"/>
                <a:ea typeface="MetaPro-Bold"/>
                <a:cs typeface="MetaPro-Bold"/>
              </a:rPr>
              <a:t>What makes the response specific? What would you adapt?</a:t>
            </a:r>
          </a:p>
        </p:txBody>
      </p:sp>
      <p:sp>
        <p:nvSpPr>
          <p:cNvPr id="517" name="">
            <a:extLst xmlns:a="http://schemas.openxmlformats.org/drawingml/2006/main">
              <a:ext uri="{FF2B5EF4-FFF2-40B4-BE49-F238E27FC236}">
                <a16:creationId xmlns:a16="http://schemas.microsoft.com/office/drawing/2014/main" id="{FC639C9A-1209-4EDA-A8F2-0ED0C6011A8B}"/>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09</a:t>
            </a:r>
          </a:p>
        </p:txBody>
      </p:sp>
    </p:spTree>
    <p:extLst>
      <p:ext uri="{BB962C8B-B14F-4D97-AF65-F5344CB8AC3E}">
        <p14:creationId xmlns:p14="http://schemas.microsoft.com/office/powerpoint/2010/main" val="1228093645"/>
      </p:ext>
    </p:extLst>
  </p:cSld>
</p:sld>
</file>

<file path=ppt/slides/slide10.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2" name="Roadmap layout">
            <a:extLst xmlns:a="http://schemas.openxmlformats.org/drawingml/2006/main">
              <a:ext uri="{FF2B5EF4-FFF2-40B4-BE49-F238E27FC236}">
                <a16:creationId xmlns:a16="http://schemas.microsoft.com/office/drawing/2014/main" id="{BC5156F4-6796-42EE-90F1-ABD3E7A5D820}"/>
              </a:ext>
            </a:extLst>
          </p:cNvPr>
          <p:cNvSpPr>
            <a:spLocks xmlns:a="http://schemas.openxmlformats.org/drawingml/2006/main" noGrp="1"/>
          </p:cNvSpPr>
          <p:nvPr/>
        </p:nvSpPr>
        <p:spPr>
          <a:xfrm xmlns:a="http://schemas.openxmlformats.org/drawingml/2006/main">
            <a:off x="59893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19" name="Object 19">
            <a:extLst xmlns:a="http://schemas.openxmlformats.org/drawingml/2006/main">
              <a:ext uri="{FF2B5EF4-FFF2-40B4-BE49-F238E27FC236}">
                <a16:creationId xmlns:a16="http://schemas.microsoft.com/office/drawing/2014/main" id="{1E095428-3F43-4B92-9CC6-D8912C2154C5}"/>
              </a:ext>
            </a:extLst>
          </p:cNvPr>
          <p:cNvSpPr>
            <a:spLocks xmlns:a="http://schemas.openxmlformats.org/drawingml/2006/main" noGrp="1"/>
          </p:cNvSpPr>
          <p:nvPr/>
        </p:nvSpPr>
        <p:spPr>
          <a:xfrm xmlns:a="http://schemas.openxmlformats.org/drawingml/2006/main">
            <a:off x="5989320" y="594360"/>
            <a:ext cx="548640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Feedback and revision</a:t>
            </a:r>
          </a:p>
        </p:txBody>
      </p:sp>
      <p:sp>
        <p:nvSpPr>
          <p:cNvPr id="20" name="Object 20">
            <a:extLst xmlns:a="http://schemas.openxmlformats.org/drawingml/2006/main">
              <a:ext uri="{FF2B5EF4-FFF2-40B4-BE49-F238E27FC236}">
                <a16:creationId xmlns:a16="http://schemas.microsoft.com/office/drawing/2014/main" id="{44145EA1-8A64-4422-8F44-751C465644AF}"/>
              </a:ext>
            </a:extLst>
          </p:cNvPr>
          <p:cNvSpPr>
            <a:spLocks xmlns:a="http://schemas.openxmlformats.org/drawingml/2006/main" noGrp="1"/>
          </p:cNvSpPr>
          <p:nvPr/>
        </p:nvSpPr>
        <p:spPr>
          <a:xfrm xmlns:a="http://schemas.openxmlformats.org/drawingml/2006/main">
            <a:off x="5989320" y="1984248"/>
            <a:ext cx="54406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575">
                <a:solidFill>
                  <a:srgbClr val="CC0033"/>
                </a:solidFill>
                <a:latin typeface="MetaPro-Bold"/>
                <a:ea typeface="MetaPro-Bold"/>
                <a:cs typeface="MetaPro-Bold"/>
              </a:defRPr>
            </a:defPPr>
            <a:lvl1pPr>
              <a:defRPr sz="1575">
                <a:solidFill>
                  <a:srgbClr val="CC0033"/>
                </a:solidFill>
                <a:latin typeface="MetaPro-Bold"/>
                <a:ea typeface="MetaPro-Bold"/>
                <a:cs typeface="MetaPro-Bold"/>
              </a:defRPr>
            </a:lvl1pPr>
            <a:lvl2pPr>
              <a:defRPr sz="1575">
                <a:solidFill>
                  <a:srgbClr val="CC0033"/>
                </a:solidFill>
                <a:latin typeface="MetaPro-Bold"/>
                <a:ea typeface="MetaPro-Bold"/>
                <a:cs typeface="MetaPro-Bold"/>
              </a:defRPr>
            </a:lvl2pPr>
            <a:lvl3pPr>
              <a:defRPr sz="1575">
                <a:solidFill>
                  <a:srgbClr val="CC0033"/>
                </a:solidFill>
                <a:latin typeface="MetaPro-Bold"/>
                <a:ea typeface="MetaPro-Bold"/>
                <a:cs typeface="MetaPro-Bold"/>
              </a:defRPr>
            </a:lvl3pPr>
            <a:lvl4pPr>
              <a:defRPr sz="1575">
                <a:solidFill>
                  <a:srgbClr val="CC0033"/>
                </a:solidFill>
                <a:latin typeface="MetaPro-Bold"/>
                <a:ea typeface="MetaPro-Bold"/>
                <a:cs typeface="MetaPro-Bold"/>
              </a:defRPr>
            </a:lvl4pPr>
            <a:lvl5pPr>
              <a:defRPr sz="1575">
                <a:solidFill>
                  <a:srgbClr val="CC0033"/>
                </a:solidFill>
                <a:latin typeface="MetaPro-Bold"/>
                <a:ea typeface="MetaPro-Bold"/>
                <a:cs typeface="MetaPro-Bold"/>
              </a:defRPr>
            </a:lvl5pPr>
            <a:lvl6pPr>
              <a:defRPr sz="1575">
                <a:solidFill>
                  <a:srgbClr val="CC0033"/>
                </a:solidFill>
                <a:latin typeface="MetaPro-Bold"/>
                <a:ea typeface="MetaPro-Bold"/>
                <a:cs typeface="MetaPro-Bold"/>
              </a:defRPr>
            </a:lvl6pPr>
            <a:lvl7pPr>
              <a:defRPr sz="1575">
                <a:solidFill>
                  <a:srgbClr val="CC0033"/>
                </a:solidFill>
                <a:latin typeface="MetaPro-Bold"/>
                <a:ea typeface="MetaPro-Bold"/>
                <a:cs typeface="MetaPro-Bold"/>
              </a:defRPr>
            </a:lvl7pPr>
            <a:lvl8pPr>
              <a:defRPr sz="1575">
                <a:solidFill>
                  <a:srgbClr val="CC0033"/>
                </a:solidFill>
                <a:latin typeface="MetaPro-Bold"/>
                <a:ea typeface="MetaPro-Bold"/>
                <a:cs typeface="MetaPro-Bold"/>
              </a:defRPr>
            </a:lvl8pPr>
            <a:lvl9pPr>
              <a:defRPr sz="1575">
                <a:solidFill>
                  <a:srgbClr val="CC0033"/>
                </a:solidFill>
                <a:latin typeface="MetaPro-Bold"/>
                <a:ea typeface="MetaPro-Bold"/>
                <a:cs typeface="MetaPro-Bold"/>
              </a:defRPr>
            </a:lvl9pPr>
          </a:lstStyle>
          <a:p xmlns:a="http://schemas.openxmlformats.org/drawingml/2006/main">
            <a:pPr algn="l">
              <a:lnSpc>
                <a:spcPct val="108000"/>
              </a:lnSpc>
              <a:buNone/>
              <a:defRPr sz="1575">
                <a:solidFill>
                  <a:srgbClr val="CC0033"/>
                </a:solidFill>
                <a:latin typeface="MetaPro-Bold"/>
                <a:ea typeface="MetaPro-Bold"/>
                <a:cs typeface="MetaPro-Bold"/>
              </a:defRPr>
            </a:pPr>
            <a:r>
              <a:rPr sz="1575" b="1" i="0">
                <a:solidFill>
                  <a:srgbClr val="CC0033"/>
                </a:solidFill>
                <a:latin typeface="MetaPro-Bold"/>
                <a:ea typeface="MetaPro-Bold"/>
                <a:cs typeface="MetaPro-Bold"/>
              </a:rPr>
              <a:t>WHAT IS CLEAR</a:t>
            </a:r>
          </a:p>
        </p:txBody>
      </p:sp>
      <p:sp>
        <p:nvSpPr>
          <p:cNvPr id="21" name="Object 21">
            <a:extLst xmlns:a="http://schemas.openxmlformats.org/drawingml/2006/main">
              <a:ext uri="{FF2B5EF4-FFF2-40B4-BE49-F238E27FC236}">
                <a16:creationId xmlns:a16="http://schemas.microsoft.com/office/drawing/2014/main" id="{9057EB0C-4820-493A-9663-430117FC5129}"/>
              </a:ext>
            </a:extLst>
          </p:cNvPr>
          <p:cNvSpPr>
            <a:spLocks xmlns:a="http://schemas.openxmlformats.org/drawingml/2006/main" noGrp="1"/>
          </p:cNvSpPr>
          <p:nvPr/>
        </p:nvSpPr>
        <p:spPr>
          <a:xfrm xmlns:a="http://schemas.openxmlformats.org/drawingml/2006/main">
            <a:off x="5989320" y="2365248"/>
            <a:ext cx="5440680" cy="8667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Name one specific detail that supports the response.</a:t>
            </a:r>
          </a:p>
        </p:txBody>
      </p:sp>
      <p:sp>
        <p:nvSpPr>
          <p:cNvPr id="22" name="Object 22">
            <a:extLst xmlns:a="http://schemas.openxmlformats.org/drawingml/2006/main">
              <a:ext uri="{FF2B5EF4-FFF2-40B4-BE49-F238E27FC236}">
                <a16:creationId xmlns:a16="http://schemas.microsoft.com/office/drawing/2014/main" id="{AF3F9817-DCFE-4C7E-9610-DC43AB102BEE}"/>
              </a:ext>
            </a:extLst>
          </p:cNvPr>
          <p:cNvSpPr>
            <a:spLocks xmlns:a="http://schemas.openxmlformats.org/drawingml/2006/main" noGrp="1"/>
          </p:cNvSpPr>
          <p:nvPr/>
        </p:nvSpPr>
        <p:spPr>
          <a:xfrm xmlns:a="http://schemas.openxmlformats.org/drawingml/2006/main">
            <a:off x="5989320" y="3264408"/>
            <a:ext cx="54406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575">
                <a:solidFill>
                  <a:srgbClr val="CC0033"/>
                </a:solidFill>
                <a:latin typeface="MetaPro-Bold"/>
                <a:ea typeface="MetaPro-Bold"/>
                <a:cs typeface="MetaPro-Bold"/>
              </a:defRPr>
            </a:defPPr>
            <a:lvl1pPr>
              <a:defRPr sz="1575">
                <a:solidFill>
                  <a:srgbClr val="CC0033"/>
                </a:solidFill>
                <a:latin typeface="MetaPro-Bold"/>
                <a:ea typeface="MetaPro-Bold"/>
                <a:cs typeface="MetaPro-Bold"/>
              </a:defRPr>
            </a:lvl1pPr>
            <a:lvl2pPr>
              <a:defRPr sz="1575">
                <a:solidFill>
                  <a:srgbClr val="CC0033"/>
                </a:solidFill>
                <a:latin typeface="MetaPro-Bold"/>
                <a:ea typeface="MetaPro-Bold"/>
                <a:cs typeface="MetaPro-Bold"/>
              </a:defRPr>
            </a:lvl2pPr>
            <a:lvl3pPr>
              <a:defRPr sz="1575">
                <a:solidFill>
                  <a:srgbClr val="CC0033"/>
                </a:solidFill>
                <a:latin typeface="MetaPro-Bold"/>
                <a:ea typeface="MetaPro-Bold"/>
                <a:cs typeface="MetaPro-Bold"/>
              </a:defRPr>
            </a:lvl3pPr>
            <a:lvl4pPr>
              <a:defRPr sz="1575">
                <a:solidFill>
                  <a:srgbClr val="CC0033"/>
                </a:solidFill>
                <a:latin typeface="MetaPro-Bold"/>
                <a:ea typeface="MetaPro-Bold"/>
                <a:cs typeface="MetaPro-Bold"/>
              </a:defRPr>
            </a:lvl4pPr>
            <a:lvl5pPr>
              <a:defRPr sz="1575">
                <a:solidFill>
                  <a:srgbClr val="CC0033"/>
                </a:solidFill>
                <a:latin typeface="MetaPro-Bold"/>
                <a:ea typeface="MetaPro-Bold"/>
                <a:cs typeface="MetaPro-Bold"/>
              </a:defRPr>
            </a:lvl5pPr>
            <a:lvl6pPr>
              <a:defRPr sz="1575">
                <a:solidFill>
                  <a:srgbClr val="CC0033"/>
                </a:solidFill>
                <a:latin typeface="MetaPro-Bold"/>
                <a:ea typeface="MetaPro-Bold"/>
                <a:cs typeface="MetaPro-Bold"/>
              </a:defRPr>
            </a:lvl6pPr>
            <a:lvl7pPr>
              <a:defRPr sz="1575">
                <a:solidFill>
                  <a:srgbClr val="CC0033"/>
                </a:solidFill>
                <a:latin typeface="MetaPro-Bold"/>
                <a:ea typeface="MetaPro-Bold"/>
                <a:cs typeface="MetaPro-Bold"/>
              </a:defRPr>
            </a:lvl7pPr>
            <a:lvl8pPr>
              <a:defRPr sz="1575">
                <a:solidFill>
                  <a:srgbClr val="CC0033"/>
                </a:solidFill>
                <a:latin typeface="MetaPro-Bold"/>
                <a:ea typeface="MetaPro-Bold"/>
                <a:cs typeface="MetaPro-Bold"/>
              </a:defRPr>
            </a:lvl8pPr>
            <a:lvl9pPr>
              <a:defRPr sz="1575">
                <a:solidFill>
                  <a:srgbClr val="CC0033"/>
                </a:solidFill>
                <a:latin typeface="MetaPro-Bold"/>
                <a:ea typeface="MetaPro-Bold"/>
                <a:cs typeface="MetaPro-Bold"/>
              </a:defRPr>
            </a:lvl9pPr>
          </a:lstStyle>
          <a:p xmlns:a="http://schemas.openxmlformats.org/drawingml/2006/main">
            <a:pPr algn="l">
              <a:lnSpc>
                <a:spcPct val="108000"/>
              </a:lnSpc>
              <a:buNone/>
              <a:defRPr sz="1575">
                <a:solidFill>
                  <a:srgbClr val="CC0033"/>
                </a:solidFill>
                <a:latin typeface="MetaPro-Bold"/>
                <a:ea typeface="MetaPro-Bold"/>
                <a:cs typeface="MetaPro-Bold"/>
              </a:defRPr>
            </a:pPr>
            <a:r>
              <a:rPr sz="1575" b="1" i="0">
                <a:solidFill>
                  <a:srgbClr val="CC0033"/>
                </a:solidFill>
                <a:latin typeface="MetaPro-Bold"/>
                <a:ea typeface="MetaPro-Bold"/>
                <a:cs typeface="MetaPro-Bold"/>
              </a:rPr>
              <a:t>WHAT NEEDS WORK</a:t>
            </a:r>
          </a:p>
        </p:txBody>
      </p:sp>
      <p:sp>
        <p:nvSpPr>
          <p:cNvPr id="23" name="Object 23">
            <a:extLst xmlns:a="http://schemas.openxmlformats.org/drawingml/2006/main">
              <a:ext uri="{FF2B5EF4-FFF2-40B4-BE49-F238E27FC236}">
                <a16:creationId xmlns:a16="http://schemas.microsoft.com/office/drawing/2014/main" id="{76CDBA09-E7BD-4FE0-8704-A6B492B17D10}"/>
              </a:ext>
            </a:extLst>
          </p:cNvPr>
          <p:cNvSpPr>
            <a:spLocks xmlns:a="http://schemas.openxmlformats.org/drawingml/2006/main" noGrp="1"/>
          </p:cNvSpPr>
          <p:nvPr/>
        </p:nvSpPr>
        <p:spPr>
          <a:xfrm xmlns:a="http://schemas.openxmlformats.org/drawingml/2006/main">
            <a:off x="5989320" y="3645408"/>
            <a:ext cx="5440680" cy="8667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Identify one missing piece or unsupported assumption.</a:t>
            </a:r>
          </a:p>
        </p:txBody>
      </p:sp>
      <p:sp>
        <p:nvSpPr>
          <p:cNvPr id="24" name="Object 24">
            <a:extLst xmlns:a="http://schemas.openxmlformats.org/drawingml/2006/main">
              <a:ext uri="{FF2B5EF4-FFF2-40B4-BE49-F238E27FC236}">
                <a16:creationId xmlns:a16="http://schemas.microsoft.com/office/drawing/2014/main" id="{A7A1F2E9-8CB6-48D3-8912-E13BACD147D0}"/>
              </a:ext>
            </a:extLst>
          </p:cNvPr>
          <p:cNvSpPr>
            <a:spLocks xmlns:a="http://schemas.openxmlformats.org/drawingml/2006/main" noGrp="1"/>
          </p:cNvSpPr>
          <p:nvPr/>
        </p:nvSpPr>
        <p:spPr>
          <a:xfrm xmlns:a="http://schemas.openxmlformats.org/drawingml/2006/main">
            <a:off x="5989320" y="4544568"/>
            <a:ext cx="54406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575">
                <a:solidFill>
                  <a:srgbClr val="CC0033"/>
                </a:solidFill>
                <a:latin typeface="MetaPro-Bold"/>
                <a:ea typeface="MetaPro-Bold"/>
                <a:cs typeface="MetaPro-Bold"/>
              </a:defRPr>
            </a:defPPr>
            <a:lvl1pPr>
              <a:defRPr sz="1575">
                <a:solidFill>
                  <a:srgbClr val="CC0033"/>
                </a:solidFill>
                <a:latin typeface="MetaPro-Bold"/>
                <a:ea typeface="MetaPro-Bold"/>
                <a:cs typeface="MetaPro-Bold"/>
              </a:defRPr>
            </a:lvl1pPr>
            <a:lvl2pPr>
              <a:defRPr sz="1575">
                <a:solidFill>
                  <a:srgbClr val="CC0033"/>
                </a:solidFill>
                <a:latin typeface="MetaPro-Bold"/>
                <a:ea typeface="MetaPro-Bold"/>
                <a:cs typeface="MetaPro-Bold"/>
              </a:defRPr>
            </a:lvl2pPr>
            <a:lvl3pPr>
              <a:defRPr sz="1575">
                <a:solidFill>
                  <a:srgbClr val="CC0033"/>
                </a:solidFill>
                <a:latin typeface="MetaPro-Bold"/>
                <a:ea typeface="MetaPro-Bold"/>
                <a:cs typeface="MetaPro-Bold"/>
              </a:defRPr>
            </a:lvl3pPr>
            <a:lvl4pPr>
              <a:defRPr sz="1575">
                <a:solidFill>
                  <a:srgbClr val="CC0033"/>
                </a:solidFill>
                <a:latin typeface="MetaPro-Bold"/>
                <a:ea typeface="MetaPro-Bold"/>
                <a:cs typeface="MetaPro-Bold"/>
              </a:defRPr>
            </a:lvl4pPr>
            <a:lvl5pPr>
              <a:defRPr sz="1575">
                <a:solidFill>
                  <a:srgbClr val="CC0033"/>
                </a:solidFill>
                <a:latin typeface="MetaPro-Bold"/>
                <a:ea typeface="MetaPro-Bold"/>
                <a:cs typeface="MetaPro-Bold"/>
              </a:defRPr>
            </a:lvl5pPr>
            <a:lvl6pPr>
              <a:defRPr sz="1575">
                <a:solidFill>
                  <a:srgbClr val="CC0033"/>
                </a:solidFill>
                <a:latin typeface="MetaPro-Bold"/>
                <a:ea typeface="MetaPro-Bold"/>
                <a:cs typeface="MetaPro-Bold"/>
              </a:defRPr>
            </a:lvl6pPr>
            <a:lvl7pPr>
              <a:defRPr sz="1575">
                <a:solidFill>
                  <a:srgbClr val="CC0033"/>
                </a:solidFill>
                <a:latin typeface="MetaPro-Bold"/>
                <a:ea typeface="MetaPro-Bold"/>
                <a:cs typeface="MetaPro-Bold"/>
              </a:defRPr>
            </a:lvl7pPr>
            <a:lvl8pPr>
              <a:defRPr sz="1575">
                <a:solidFill>
                  <a:srgbClr val="CC0033"/>
                </a:solidFill>
                <a:latin typeface="MetaPro-Bold"/>
                <a:ea typeface="MetaPro-Bold"/>
                <a:cs typeface="MetaPro-Bold"/>
              </a:defRPr>
            </a:lvl8pPr>
            <a:lvl9pPr>
              <a:defRPr sz="1575">
                <a:solidFill>
                  <a:srgbClr val="CC0033"/>
                </a:solidFill>
                <a:latin typeface="MetaPro-Bold"/>
                <a:ea typeface="MetaPro-Bold"/>
                <a:cs typeface="MetaPro-Bold"/>
              </a:defRPr>
            </a:lvl9pPr>
          </a:lstStyle>
          <a:p xmlns:a="http://schemas.openxmlformats.org/drawingml/2006/main">
            <a:pPr algn="l">
              <a:lnSpc>
                <a:spcPct val="108000"/>
              </a:lnSpc>
              <a:buNone/>
              <a:defRPr sz="1575">
                <a:solidFill>
                  <a:srgbClr val="CC0033"/>
                </a:solidFill>
                <a:latin typeface="MetaPro-Bold"/>
                <a:ea typeface="MetaPro-Bold"/>
                <a:cs typeface="MetaPro-Bold"/>
              </a:defRPr>
            </a:pPr>
            <a:r>
              <a:rPr sz="1575" b="1" i="0">
                <a:solidFill>
                  <a:srgbClr val="CC0033"/>
                </a:solidFill>
                <a:latin typeface="MetaPro-Bold"/>
                <a:ea typeface="MetaPro-Bold"/>
                <a:cs typeface="MetaPro-Bold"/>
              </a:rPr>
              <a:t>WHAT CHANGES</a:t>
            </a:r>
          </a:p>
        </p:txBody>
      </p:sp>
      <p:sp>
        <p:nvSpPr>
          <p:cNvPr id="25" name="Object 25">
            <a:extLst xmlns:a="http://schemas.openxmlformats.org/drawingml/2006/main">
              <a:ext uri="{FF2B5EF4-FFF2-40B4-BE49-F238E27FC236}">
                <a16:creationId xmlns:a16="http://schemas.microsoft.com/office/drawing/2014/main" id="{5383370A-F870-45E4-8E2A-205DB2A79EC5}"/>
              </a:ext>
            </a:extLst>
          </p:cNvPr>
          <p:cNvSpPr>
            <a:spLocks xmlns:a="http://schemas.openxmlformats.org/drawingml/2006/main" noGrp="1"/>
          </p:cNvSpPr>
          <p:nvPr/>
        </p:nvSpPr>
        <p:spPr>
          <a:xfrm xmlns:a="http://schemas.openxmlformats.org/drawingml/2006/main">
            <a:off x="5989320" y="4925568"/>
            <a:ext cx="5440680" cy="8667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Agree on one revision, then try again.</a:t>
            </a:r>
          </a:p>
        </p:txBody>
      </p:sp>
      <p:pic>
        <p:nvPicPr>
          <p:cNvPr id="513" name="">
            <a:extLst xmlns:a="http://schemas.openxmlformats.org/drawingml/2006/main">
              <a:ext uri="{FF2B5EF4-FFF2-40B4-BE49-F238E27FC236}">
                <a16:creationId xmlns:a16="http://schemas.microsoft.com/office/drawing/2014/main" id="{9E41A64B-D7BD-486D-88B2-2CBD85C8383F}"/>
              </a:ext>
            </a:extLst>
          </p:cNvPr>
          <p:cNvPicPr>
            <a:picLocks xmlns:a="http://schemas.openxmlformats.org/drawingml/2006/main" noChangeAspect="1"/>
          </p:cNvPicPr>
          <p:nvPr/>
        </p:nvPicPr>
        <p:blipFill>
          <a:blip xmlns:r="http://schemas.openxmlformats.org/officeDocument/2006/relationships" xmlns:a="http://schemas.openxmlformats.org/drawingml/2006/main" r:embed="R8f6e8a42bf0744ec"/>
          <a:srcRect xmlns:a="http://schemas.openxmlformats.org/drawingml/2006/main" l="0" t="6883" r="0" b="6883"/>
          <a:stretch xmlns:a="http://schemas.openxmlformats.org/drawingml/2006/main">
            <a:fillRect l="0" t="0" r="0" b="0"/>
          </a:stretch>
        </p:blipFill>
        <p:spPr>
          <a:xfrm xmlns:a="http://schemas.openxmlformats.org/drawingml/2006/main">
            <a:off x="0" y="0"/>
            <a:ext cx="5303520" cy="6858000"/>
          </a:xfrm>
          <a:prstGeom xmlns:a="http://schemas.openxmlformats.org/drawingml/2006/main" prst="rect">
            <a:avLst/>
          </a:prstGeom>
        </p:spPr>
      </p:pic>
      <p:sp>
        <p:nvSpPr>
          <p:cNvPr id="514" name="">
            <a:extLst xmlns:a="http://schemas.openxmlformats.org/drawingml/2006/main">
              <a:ext uri="{FF2B5EF4-FFF2-40B4-BE49-F238E27FC236}">
                <a16:creationId xmlns:a16="http://schemas.microsoft.com/office/drawing/2014/main" id="{AD2BB2DF-512A-4C67-BAB7-485CE28516E9}"/>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10</a:t>
            </a:r>
          </a:p>
        </p:txBody>
      </p:sp>
    </p:spTree>
    <p:extLst>
      <p:ext uri="{BB962C8B-B14F-4D97-AF65-F5344CB8AC3E}">
        <p14:creationId xmlns:p14="http://schemas.microsoft.com/office/powerpoint/2010/main" val="2045915483"/>
      </p:ext>
    </p:extLst>
  </p:cSld>
</p:sld>
</file>

<file path=ppt/slides/slide11.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5" name="Roadmap layout">
            <a:extLst xmlns:a="http://schemas.openxmlformats.org/drawingml/2006/main">
              <a:ext uri="{FF2B5EF4-FFF2-40B4-BE49-F238E27FC236}">
                <a16:creationId xmlns:a16="http://schemas.microsoft.com/office/drawing/2014/main" id="{E3DB7ED2-3088-44EB-AD82-1845261E5C2E}"/>
              </a:ext>
            </a:extLst>
          </p:cNvPr>
          <p:cNvSpPr>
            <a:spLocks xmlns:a="http://schemas.openxmlformats.org/drawingml/2006/main" noGrp="1"/>
          </p:cNvSpPr>
          <p:nvPr/>
        </p:nvSpPr>
        <p:spPr>
          <a:xfrm xmlns:a="http://schemas.openxmlformats.org/drawingml/2006/main">
            <a:off x="731520" y="5806440"/>
            <a:ext cx="10698480" cy="16459"/>
          </a:xfrm>
          <a:prstGeom xmlns:a="http://schemas.openxmlformats.org/drawingml/2006/main" prst="rect">
            <a:avLst/>
          </a:prstGeom>
          <a:solidFill xmlns:a="http://schemas.openxmlformats.org/drawingml/2006/main">
            <a:srgbClr val="DDDDDD"/>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1" name="Roadmap layout">
            <a:extLst xmlns:a="http://schemas.openxmlformats.org/drawingml/2006/main">
              <a:ext uri="{FF2B5EF4-FFF2-40B4-BE49-F238E27FC236}">
                <a16:creationId xmlns:a16="http://schemas.microsoft.com/office/drawing/2014/main" id="{E6A13B4D-2DA0-4F38-87E8-4392ECFBB617}"/>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17" name="Object 17">
            <a:extLst xmlns:a="http://schemas.openxmlformats.org/drawingml/2006/main">
              <a:ext uri="{FF2B5EF4-FFF2-40B4-BE49-F238E27FC236}">
                <a16:creationId xmlns:a16="http://schemas.microsoft.com/office/drawing/2014/main" id="{D032C068-2D3C-4003-9AFA-FBDCB6B1F23A}"/>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Both partners get a second attempt</a:t>
            </a:r>
          </a:p>
        </p:txBody>
      </p:sp>
      <p:sp>
        <p:nvSpPr>
          <p:cNvPr id="18" name="Object 18">
            <a:extLst xmlns:a="http://schemas.openxmlformats.org/drawingml/2006/main">
              <a:ext uri="{FF2B5EF4-FFF2-40B4-BE49-F238E27FC236}">
                <a16:creationId xmlns:a16="http://schemas.microsoft.com/office/drawing/2014/main" id="{CA968451-0601-4650-A0DA-A1C829A0444E}"/>
              </a:ext>
            </a:extLst>
          </p:cNvPr>
          <p:cNvSpPr>
            <a:spLocks xmlns:a="http://schemas.openxmlformats.org/drawingml/2006/main" noGrp="1"/>
          </p:cNvSpPr>
          <p:nvPr/>
        </p:nvSpPr>
        <p:spPr>
          <a:xfrm xmlns:a="http://schemas.openxmlformats.org/drawingml/2006/main">
            <a:off x="77724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ROUND ONE</a:t>
            </a:r>
          </a:p>
        </p:txBody>
      </p:sp>
      <p:sp>
        <p:nvSpPr>
          <p:cNvPr id="19" name="Object 19">
            <a:extLst xmlns:a="http://schemas.openxmlformats.org/drawingml/2006/main">
              <a:ext uri="{FF2B5EF4-FFF2-40B4-BE49-F238E27FC236}">
                <a16:creationId xmlns:a16="http://schemas.microsoft.com/office/drawing/2014/main" id="{B36F21B8-3248-4E82-B65D-944C991CF6C3}"/>
              </a:ext>
            </a:extLst>
          </p:cNvPr>
          <p:cNvSpPr>
            <a:spLocks xmlns:a="http://schemas.openxmlformats.org/drawingml/2006/main" noGrp="1"/>
          </p:cNvSpPr>
          <p:nvPr/>
        </p:nvSpPr>
        <p:spPr>
          <a:xfrm xmlns:a="http://schemas.openxmlformats.org/drawingml/2006/main">
            <a:off x="77724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Partner A explains or role-plays. Partner B gives specific feedback.</a:t>
            </a:r>
          </a:p>
        </p:txBody>
      </p:sp>
      <p:sp>
        <p:nvSpPr>
          <p:cNvPr id="20" name="Object 20">
            <a:extLst xmlns:a="http://schemas.openxmlformats.org/drawingml/2006/main">
              <a:ext uri="{FF2B5EF4-FFF2-40B4-BE49-F238E27FC236}">
                <a16:creationId xmlns:a16="http://schemas.microsoft.com/office/drawing/2014/main" id="{E4B18AB4-6819-4490-8727-8E01441E199F}"/>
              </a:ext>
            </a:extLst>
          </p:cNvPr>
          <p:cNvSpPr>
            <a:spLocks xmlns:a="http://schemas.openxmlformats.org/drawingml/2006/main" noGrp="1"/>
          </p:cNvSpPr>
          <p:nvPr/>
        </p:nvSpPr>
        <p:spPr>
          <a:xfrm xmlns:a="http://schemas.openxmlformats.org/drawingml/2006/main">
            <a:off x="457200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SWAP ROLES</a:t>
            </a:r>
          </a:p>
        </p:txBody>
      </p:sp>
      <p:sp>
        <p:nvSpPr>
          <p:cNvPr id="21" name="Object 21">
            <a:extLst xmlns:a="http://schemas.openxmlformats.org/drawingml/2006/main">
              <a:ext uri="{FF2B5EF4-FFF2-40B4-BE49-F238E27FC236}">
                <a16:creationId xmlns:a16="http://schemas.microsoft.com/office/drawing/2014/main" id="{F0A57A32-E249-441B-B1DC-1E111892EFBD}"/>
              </a:ext>
            </a:extLst>
          </p:cNvPr>
          <p:cNvSpPr>
            <a:spLocks xmlns:a="http://schemas.openxmlformats.org/drawingml/2006/main" noGrp="1"/>
          </p:cNvSpPr>
          <p:nvPr/>
        </p:nvSpPr>
        <p:spPr>
          <a:xfrm xmlns:a="http://schemas.openxmlformats.org/drawingml/2006/main">
            <a:off x="457200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Partner B explains or role-plays. Partner A gives feedback.</a:t>
            </a:r>
          </a:p>
        </p:txBody>
      </p:sp>
      <p:sp>
        <p:nvSpPr>
          <p:cNvPr id="22" name="Object 22">
            <a:extLst xmlns:a="http://schemas.openxmlformats.org/drawingml/2006/main">
              <a:ext uri="{FF2B5EF4-FFF2-40B4-BE49-F238E27FC236}">
                <a16:creationId xmlns:a16="http://schemas.microsoft.com/office/drawing/2014/main" id="{16CB2B4A-AA83-4F56-B9D8-7B04C59588DA}"/>
              </a:ext>
            </a:extLst>
          </p:cNvPr>
          <p:cNvSpPr>
            <a:spLocks xmlns:a="http://schemas.openxmlformats.org/drawingml/2006/main" noGrp="1"/>
          </p:cNvSpPr>
          <p:nvPr/>
        </p:nvSpPr>
        <p:spPr>
          <a:xfrm xmlns:a="http://schemas.openxmlformats.org/drawingml/2006/main">
            <a:off x="836676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REVISE AND RETRY</a:t>
            </a:r>
          </a:p>
        </p:txBody>
      </p:sp>
      <p:sp>
        <p:nvSpPr>
          <p:cNvPr id="23" name="Object 23">
            <a:extLst xmlns:a="http://schemas.openxmlformats.org/drawingml/2006/main">
              <a:ext uri="{FF2B5EF4-FFF2-40B4-BE49-F238E27FC236}">
                <a16:creationId xmlns:a16="http://schemas.microsoft.com/office/drawing/2014/main" id="{A9FAAFE1-66DF-4D9D-AB86-EE023EB5A929}"/>
              </a:ext>
            </a:extLst>
          </p:cNvPr>
          <p:cNvSpPr>
            <a:spLocks xmlns:a="http://schemas.openxmlformats.org/drawingml/2006/main" noGrp="1"/>
          </p:cNvSpPr>
          <p:nvPr/>
        </p:nvSpPr>
        <p:spPr>
          <a:xfrm xmlns:a="http://schemas.openxmlformats.org/drawingml/2006/main">
            <a:off x="836676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Both apply one suggestion and repeat the key response.</a:t>
            </a:r>
          </a:p>
        </p:txBody>
      </p:sp>
      <p:sp>
        <p:nvSpPr>
          <p:cNvPr id="712" name="Object 17">
            <a:extLst xmlns:a="http://schemas.openxmlformats.org/drawingml/2006/main">
              <a:ext uri="{FF2B5EF4-FFF2-40B4-BE49-F238E27FC236}">
                <a16:creationId xmlns:a16="http://schemas.microsoft.com/office/drawing/2014/main" id="{9E9387B1-D60B-4A84-BF78-BFFE78D3FCEB}"/>
              </a:ext>
            </a:extLst>
          </p:cNvPr>
          <p:cNvSpPr>
            <a:spLocks xmlns:a="http://schemas.openxmlformats.org/drawingml/2006/main" noGrp="1"/>
          </p:cNvSpPr>
          <p:nvPr/>
        </p:nvSpPr>
        <p:spPr>
          <a:xfrm xmlns:a="http://schemas.openxmlformats.org/drawingml/2006/main">
            <a:off x="77724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01</a:t>
            </a:r>
          </a:p>
        </p:txBody>
      </p:sp>
      <p:sp>
        <p:nvSpPr>
          <p:cNvPr id="713" name="Object 17">
            <a:extLst xmlns:a="http://schemas.openxmlformats.org/drawingml/2006/main">
              <a:ext uri="{FF2B5EF4-FFF2-40B4-BE49-F238E27FC236}">
                <a16:creationId xmlns:a16="http://schemas.microsoft.com/office/drawing/2014/main" id="{E293569B-51D8-43E4-BF49-2CB56D51FC15}"/>
              </a:ext>
            </a:extLst>
          </p:cNvPr>
          <p:cNvSpPr>
            <a:spLocks xmlns:a="http://schemas.openxmlformats.org/drawingml/2006/main" noGrp="1"/>
          </p:cNvSpPr>
          <p:nvPr/>
        </p:nvSpPr>
        <p:spPr>
          <a:xfrm xmlns:a="http://schemas.openxmlformats.org/drawingml/2006/main">
            <a:off x="457200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02</a:t>
            </a:r>
          </a:p>
        </p:txBody>
      </p:sp>
      <p:sp>
        <p:nvSpPr>
          <p:cNvPr id="714" name="Object 17">
            <a:extLst xmlns:a="http://schemas.openxmlformats.org/drawingml/2006/main">
              <a:ext uri="{FF2B5EF4-FFF2-40B4-BE49-F238E27FC236}">
                <a16:creationId xmlns:a16="http://schemas.microsoft.com/office/drawing/2014/main" id="{0FDA81F0-28DB-451C-831F-63018303F0D7}"/>
              </a:ext>
            </a:extLst>
          </p:cNvPr>
          <p:cNvSpPr>
            <a:spLocks xmlns:a="http://schemas.openxmlformats.org/drawingml/2006/main" noGrp="1"/>
          </p:cNvSpPr>
          <p:nvPr/>
        </p:nvSpPr>
        <p:spPr>
          <a:xfrm xmlns:a="http://schemas.openxmlformats.org/drawingml/2006/main">
            <a:off x="836676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03</a:t>
            </a:r>
          </a:p>
        </p:txBody>
      </p:sp>
      <p:sp>
        <p:nvSpPr>
          <p:cNvPr id="715" name="">
            <a:extLst xmlns:a="http://schemas.openxmlformats.org/drawingml/2006/main">
              <a:ext uri="{FF2B5EF4-FFF2-40B4-BE49-F238E27FC236}">
                <a16:creationId xmlns:a16="http://schemas.microsoft.com/office/drawing/2014/main" id="{BF5BE2BC-C022-4357-AA12-0D4457456BF1}"/>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11</a:t>
            </a:r>
          </a:p>
        </p:txBody>
      </p:sp>
    </p:spTree>
    <p:extLst>
      <p:ext uri="{BB962C8B-B14F-4D97-AF65-F5344CB8AC3E}">
        <p14:creationId xmlns:p14="http://schemas.microsoft.com/office/powerpoint/2010/main" val="1487866458"/>
      </p:ext>
    </p:extLst>
  </p:cSld>
</p:sld>
</file>

<file path=ppt/slides/slide12.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1E86ADE4-F7B3-4728-85CF-874D8B757F8F}"/>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59DCD0F0-1DF4-4479-8A14-51B4363D30D7}"/>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Knowledge check 1</a:t>
            </a:r>
          </a:p>
        </p:txBody>
      </p:sp>
      <p:sp>
        <p:nvSpPr>
          <p:cNvPr id="515" name="">
            <a:extLst xmlns:a="http://schemas.openxmlformats.org/drawingml/2006/main">
              <a:ext uri="{FF2B5EF4-FFF2-40B4-BE49-F238E27FC236}">
                <a16:creationId xmlns:a16="http://schemas.microsoft.com/office/drawing/2014/main" id="{92787A53-A365-4FF1-99D2-935B50CEB159}"/>
              </a:ext>
            </a:extLst>
          </p:cNvPr>
          <p:cNvSpPr>
            <a:spLocks xmlns:a="http://schemas.openxmlformats.org/drawingml/2006/main" noGrp="1"/>
          </p:cNvSpPr>
          <p:nvPr/>
        </p:nvSpPr>
        <p:spPr>
          <a:xfrm xmlns:a="http://schemas.openxmlformats.org/drawingml/2006/main">
            <a:off x="742950" y="2038350"/>
            <a:ext cx="10620375" cy="1038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75">
                <a:solidFill>
                  <a:srgbClr val="161616"/>
                </a:solidFill>
                <a:latin typeface="MetaPro-Bold"/>
                <a:ea typeface="MetaPro-Bold"/>
                <a:cs typeface="MetaPro-Bold"/>
              </a:defRPr>
            </a:defPPr>
            <a:lvl1pPr>
              <a:defRPr sz="2475">
                <a:solidFill>
                  <a:srgbClr val="161616"/>
                </a:solidFill>
                <a:latin typeface="MetaPro-Bold"/>
                <a:ea typeface="MetaPro-Bold"/>
                <a:cs typeface="MetaPro-Bold"/>
              </a:defRPr>
            </a:lvl1pPr>
            <a:lvl2pPr>
              <a:defRPr sz="2475">
                <a:solidFill>
                  <a:srgbClr val="161616"/>
                </a:solidFill>
                <a:latin typeface="MetaPro-Bold"/>
                <a:ea typeface="MetaPro-Bold"/>
                <a:cs typeface="MetaPro-Bold"/>
              </a:defRPr>
            </a:lvl2pPr>
            <a:lvl3pPr>
              <a:defRPr sz="2475">
                <a:solidFill>
                  <a:srgbClr val="161616"/>
                </a:solidFill>
                <a:latin typeface="MetaPro-Bold"/>
                <a:ea typeface="MetaPro-Bold"/>
                <a:cs typeface="MetaPro-Bold"/>
              </a:defRPr>
            </a:lvl3pPr>
            <a:lvl4pPr>
              <a:defRPr sz="2475">
                <a:solidFill>
                  <a:srgbClr val="161616"/>
                </a:solidFill>
                <a:latin typeface="MetaPro-Bold"/>
                <a:ea typeface="MetaPro-Bold"/>
                <a:cs typeface="MetaPro-Bold"/>
              </a:defRPr>
            </a:lvl4pPr>
            <a:lvl5pPr>
              <a:defRPr sz="2475">
                <a:solidFill>
                  <a:srgbClr val="161616"/>
                </a:solidFill>
                <a:latin typeface="MetaPro-Bold"/>
                <a:ea typeface="MetaPro-Bold"/>
                <a:cs typeface="MetaPro-Bold"/>
              </a:defRPr>
            </a:lvl5pPr>
            <a:lvl6pPr>
              <a:defRPr sz="2475">
                <a:solidFill>
                  <a:srgbClr val="161616"/>
                </a:solidFill>
                <a:latin typeface="MetaPro-Bold"/>
                <a:ea typeface="MetaPro-Bold"/>
                <a:cs typeface="MetaPro-Bold"/>
              </a:defRPr>
            </a:lvl6pPr>
            <a:lvl7pPr>
              <a:defRPr sz="2475">
                <a:solidFill>
                  <a:srgbClr val="161616"/>
                </a:solidFill>
                <a:latin typeface="MetaPro-Bold"/>
                <a:ea typeface="MetaPro-Bold"/>
                <a:cs typeface="MetaPro-Bold"/>
              </a:defRPr>
            </a:lvl7pPr>
            <a:lvl8pPr>
              <a:defRPr sz="2475">
                <a:solidFill>
                  <a:srgbClr val="161616"/>
                </a:solidFill>
                <a:latin typeface="MetaPro-Bold"/>
                <a:ea typeface="MetaPro-Bold"/>
                <a:cs typeface="MetaPro-Bold"/>
              </a:defRPr>
            </a:lvl8pPr>
            <a:lvl9pPr>
              <a:defRPr sz="2475">
                <a:solidFill>
                  <a:srgbClr val="161616"/>
                </a:solidFill>
                <a:latin typeface="MetaPro-Bold"/>
                <a:ea typeface="MetaPro-Bold"/>
                <a:cs typeface="MetaPro-Bold"/>
              </a:defRPr>
            </a:lvl9pPr>
          </a:lstStyle>
          <a:p xmlns:a="http://schemas.openxmlformats.org/drawingml/2006/main">
            <a:pPr>
              <a:defRPr sz="2475">
                <a:solidFill>
                  <a:srgbClr val="161616"/>
                </a:solidFill>
                <a:latin typeface="MetaPro-Bold"/>
                <a:ea typeface="MetaPro-Bold"/>
                <a:cs typeface="MetaPro-Bold"/>
              </a:defRPr>
            </a:pPr>
            <a:r>
              <a:rPr sz="2475">
                <a:solidFill>
                  <a:srgbClr val="161616"/>
                </a:solidFill>
                <a:latin typeface="MetaPro-Bold"/>
                <a:ea typeface="MetaPro-Bold"/>
                <a:cs typeface="MetaPro-Bold"/>
              </a:rPr>
              <a:t>Which part describes your responsibility?</a:t>
            </a:r>
          </a:p>
        </p:txBody>
      </p:sp>
      <p:sp>
        <p:nvSpPr>
          <p:cNvPr id="516" name="">
            <a:extLst xmlns:a="http://schemas.openxmlformats.org/drawingml/2006/main">
              <a:ext uri="{FF2B5EF4-FFF2-40B4-BE49-F238E27FC236}">
                <a16:creationId xmlns:a16="http://schemas.microsoft.com/office/drawing/2014/main" id="{35D33D0F-030F-4AB8-AB78-06BB4FB2A32F}"/>
              </a:ext>
            </a:extLst>
          </p:cNvPr>
          <p:cNvSpPr>
            <a:spLocks xmlns:a="http://schemas.openxmlformats.org/drawingml/2006/main" noGrp="1"/>
          </p:cNvSpPr>
          <p:nvPr/>
        </p:nvSpPr>
        <p:spPr>
          <a:xfrm xmlns:a="http://schemas.openxmlformats.org/drawingml/2006/main">
            <a:off x="771525" y="329565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A</a:t>
            </a:r>
          </a:p>
        </p:txBody>
      </p:sp>
      <p:sp>
        <p:nvSpPr>
          <p:cNvPr id="517" name="">
            <a:extLst xmlns:a="http://schemas.openxmlformats.org/drawingml/2006/main">
              <a:ext uri="{FF2B5EF4-FFF2-40B4-BE49-F238E27FC236}">
                <a16:creationId xmlns:a16="http://schemas.microsoft.com/office/drawing/2014/main" id="{FDFF614B-871A-4C94-B393-8F39FC693E2D}"/>
              </a:ext>
            </a:extLst>
          </p:cNvPr>
          <p:cNvSpPr>
            <a:spLocks xmlns:a="http://schemas.openxmlformats.org/drawingml/2006/main" noGrp="1"/>
          </p:cNvSpPr>
          <p:nvPr/>
        </p:nvSpPr>
        <p:spPr>
          <a:xfrm xmlns:a="http://schemas.openxmlformats.org/drawingml/2006/main">
            <a:off x="1371600" y="329565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Situation</a:t>
            </a:r>
          </a:p>
        </p:txBody>
      </p:sp>
      <p:sp>
        <p:nvSpPr>
          <p:cNvPr id="518" name="">
            <a:extLst xmlns:a="http://schemas.openxmlformats.org/drawingml/2006/main">
              <a:ext uri="{FF2B5EF4-FFF2-40B4-BE49-F238E27FC236}">
                <a16:creationId xmlns:a16="http://schemas.microsoft.com/office/drawing/2014/main" id="{FABC1446-1BDA-4F16-9182-1DC8FE55C97F}"/>
              </a:ext>
            </a:extLst>
          </p:cNvPr>
          <p:cNvSpPr>
            <a:spLocks xmlns:a="http://schemas.openxmlformats.org/drawingml/2006/main" noGrp="1"/>
          </p:cNvSpPr>
          <p:nvPr/>
        </p:nvSpPr>
        <p:spPr>
          <a:xfrm xmlns:a="http://schemas.openxmlformats.org/drawingml/2006/main">
            <a:off x="771525" y="399097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B</a:t>
            </a:r>
          </a:p>
        </p:txBody>
      </p:sp>
      <p:sp>
        <p:nvSpPr>
          <p:cNvPr id="519" name="">
            <a:extLst xmlns:a="http://schemas.openxmlformats.org/drawingml/2006/main">
              <a:ext uri="{FF2B5EF4-FFF2-40B4-BE49-F238E27FC236}">
                <a16:creationId xmlns:a16="http://schemas.microsoft.com/office/drawing/2014/main" id="{D1A3D83F-B898-43D9-9000-D4670F18DDB1}"/>
              </a:ext>
            </a:extLst>
          </p:cNvPr>
          <p:cNvSpPr>
            <a:spLocks xmlns:a="http://schemas.openxmlformats.org/drawingml/2006/main" noGrp="1"/>
          </p:cNvSpPr>
          <p:nvPr/>
        </p:nvSpPr>
        <p:spPr>
          <a:xfrm xmlns:a="http://schemas.openxmlformats.org/drawingml/2006/main">
            <a:off x="1371600" y="399097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Result</a:t>
            </a:r>
          </a:p>
        </p:txBody>
      </p:sp>
      <p:sp>
        <p:nvSpPr>
          <p:cNvPr id="520" name="">
            <a:extLst xmlns:a="http://schemas.openxmlformats.org/drawingml/2006/main">
              <a:ext uri="{FF2B5EF4-FFF2-40B4-BE49-F238E27FC236}">
                <a16:creationId xmlns:a16="http://schemas.microsoft.com/office/drawing/2014/main" id="{CC40C172-E8EA-4C3B-8CB2-21A28CF1D378}"/>
              </a:ext>
            </a:extLst>
          </p:cNvPr>
          <p:cNvSpPr>
            <a:spLocks xmlns:a="http://schemas.openxmlformats.org/drawingml/2006/main" noGrp="1"/>
          </p:cNvSpPr>
          <p:nvPr/>
        </p:nvSpPr>
        <p:spPr>
          <a:xfrm xmlns:a="http://schemas.openxmlformats.org/drawingml/2006/main">
            <a:off x="771525" y="468630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C</a:t>
            </a:r>
          </a:p>
        </p:txBody>
      </p:sp>
      <p:sp>
        <p:nvSpPr>
          <p:cNvPr id="521" name="">
            <a:extLst xmlns:a="http://schemas.openxmlformats.org/drawingml/2006/main">
              <a:ext uri="{FF2B5EF4-FFF2-40B4-BE49-F238E27FC236}">
                <a16:creationId xmlns:a16="http://schemas.microsoft.com/office/drawing/2014/main" id="{B4A7052A-D822-453F-816E-888F9C73A2BC}"/>
              </a:ext>
            </a:extLst>
          </p:cNvPr>
          <p:cNvSpPr>
            <a:spLocks xmlns:a="http://schemas.openxmlformats.org/drawingml/2006/main" noGrp="1"/>
          </p:cNvSpPr>
          <p:nvPr/>
        </p:nvSpPr>
        <p:spPr>
          <a:xfrm xmlns:a="http://schemas.openxmlformats.org/drawingml/2006/main">
            <a:off x="1371600" y="468630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Task</a:t>
            </a:r>
          </a:p>
        </p:txBody>
      </p:sp>
      <p:sp>
        <p:nvSpPr>
          <p:cNvPr id="522" name="">
            <a:extLst xmlns:a="http://schemas.openxmlformats.org/drawingml/2006/main">
              <a:ext uri="{FF2B5EF4-FFF2-40B4-BE49-F238E27FC236}">
                <a16:creationId xmlns:a16="http://schemas.microsoft.com/office/drawing/2014/main" id="{FFF35F31-5B4E-44F8-A508-A0E6905E5B96}"/>
              </a:ext>
            </a:extLst>
          </p:cNvPr>
          <p:cNvSpPr>
            <a:spLocks xmlns:a="http://schemas.openxmlformats.org/drawingml/2006/main" noGrp="1"/>
          </p:cNvSpPr>
          <p:nvPr/>
        </p:nvSpPr>
        <p:spPr>
          <a:xfrm xmlns:a="http://schemas.openxmlformats.org/drawingml/2006/main">
            <a:off x="771525" y="538162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D</a:t>
            </a:r>
          </a:p>
        </p:txBody>
      </p:sp>
      <p:sp>
        <p:nvSpPr>
          <p:cNvPr id="523" name="">
            <a:extLst xmlns:a="http://schemas.openxmlformats.org/drawingml/2006/main">
              <a:ext uri="{FF2B5EF4-FFF2-40B4-BE49-F238E27FC236}">
                <a16:creationId xmlns:a16="http://schemas.microsoft.com/office/drawing/2014/main" id="{6F786A1B-5F37-464C-A81D-A14919611B3E}"/>
              </a:ext>
            </a:extLst>
          </p:cNvPr>
          <p:cNvSpPr>
            <a:spLocks xmlns:a="http://schemas.openxmlformats.org/drawingml/2006/main" noGrp="1"/>
          </p:cNvSpPr>
          <p:nvPr/>
        </p:nvSpPr>
        <p:spPr>
          <a:xfrm xmlns:a="http://schemas.openxmlformats.org/drawingml/2006/main">
            <a:off x="1371600" y="538162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Audience</a:t>
            </a:r>
          </a:p>
        </p:txBody>
      </p:sp>
      <p:sp>
        <p:nvSpPr>
          <p:cNvPr id="524" name="">
            <a:extLst xmlns:a="http://schemas.openxmlformats.org/drawingml/2006/main">
              <a:ext uri="{FF2B5EF4-FFF2-40B4-BE49-F238E27FC236}">
                <a16:creationId xmlns:a16="http://schemas.microsoft.com/office/drawing/2014/main" id="{A74EC3B3-AE84-44F0-9578-A00C4B4150B9}"/>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12</a:t>
            </a:r>
          </a:p>
        </p:txBody>
      </p:sp>
    </p:spTree>
    <p:extLst>
      <p:ext uri="{BB962C8B-B14F-4D97-AF65-F5344CB8AC3E}">
        <p14:creationId xmlns:p14="http://schemas.microsoft.com/office/powerpoint/2010/main" val="1228093645"/>
      </p:ext>
    </p:extLst>
  </p:cSld>
</p:sld>
</file>

<file path=ppt/slides/slide13.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1E86ADE4-F7B3-4728-85CF-874D8B757F8F}"/>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59DCD0F0-1DF4-4479-8A14-51B4363D30D7}"/>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Knowledge check 2</a:t>
            </a:r>
          </a:p>
        </p:txBody>
      </p:sp>
      <p:sp>
        <p:nvSpPr>
          <p:cNvPr id="515" name="">
            <a:extLst xmlns:a="http://schemas.openxmlformats.org/drawingml/2006/main">
              <a:ext uri="{FF2B5EF4-FFF2-40B4-BE49-F238E27FC236}">
                <a16:creationId xmlns:a16="http://schemas.microsoft.com/office/drawing/2014/main" id="{3768D1A1-1FE2-4CBD-AE2D-1EA066D91032}"/>
              </a:ext>
            </a:extLst>
          </p:cNvPr>
          <p:cNvSpPr>
            <a:spLocks xmlns:a="http://schemas.openxmlformats.org/drawingml/2006/main" noGrp="1"/>
          </p:cNvSpPr>
          <p:nvPr/>
        </p:nvSpPr>
        <p:spPr>
          <a:xfrm xmlns:a="http://schemas.openxmlformats.org/drawingml/2006/main">
            <a:off x="742950" y="2038350"/>
            <a:ext cx="10620375" cy="1038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75">
                <a:solidFill>
                  <a:srgbClr val="161616"/>
                </a:solidFill>
                <a:latin typeface="MetaPro-Bold"/>
                <a:ea typeface="MetaPro-Bold"/>
                <a:cs typeface="MetaPro-Bold"/>
              </a:defRPr>
            </a:defPPr>
            <a:lvl1pPr>
              <a:defRPr sz="2475">
                <a:solidFill>
                  <a:srgbClr val="161616"/>
                </a:solidFill>
                <a:latin typeface="MetaPro-Bold"/>
                <a:ea typeface="MetaPro-Bold"/>
                <a:cs typeface="MetaPro-Bold"/>
              </a:defRPr>
            </a:lvl1pPr>
            <a:lvl2pPr>
              <a:defRPr sz="2475">
                <a:solidFill>
                  <a:srgbClr val="161616"/>
                </a:solidFill>
                <a:latin typeface="MetaPro-Bold"/>
                <a:ea typeface="MetaPro-Bold"/>
                <a:cs typeface="MetaPro-Bold"/>
              </a:defRPr>
            </a:lvl2pPr>
            <a:lvl3pPr>
              <a:defRPr sz="2475">
                <a:solidFill>
                  <a:srgbClr val="161616"/>
                </a:solidFill>
                <a:latin typeface="MetaPro-Bold"/>
                <a:ea typeface="MetaPro-Bold"/>
                <a:cs typeface="MetaPro-Bold"/>
              </a:defRPr>
            </a:lvl3pPr>
            <a:lvl4pPr>
              <a:defRPr sz="2475">
                <a:solidFill>
                  <a:srgbClr val="161616"/>
                </a:solidFill>
                <a:latin typeface="MetaPro-Bold"/>
                <a:ea typeface="MetaPro-Bold"/>
                <a:cs typeface="MetaPro-Bold"/>
              </a:defRPr>
            </a:lvl4pPr>
            <a:lvl5pPr>
              <a:defRPr sz="2475">
                <a:solidFill>
                  <a:srgbClr val="161616"/>
                </a:solidFill>
                <a:latin typeface="MetaPro-Bold"/>
                <a:ea typeface="MetaPro-Bold"/>
                <a:cs typeface="MetaPro-Bold"/>
              </a:defRPr>
            </a:lvl5pPr>
            <a:lvl6pPr>
              <a:defRPr sz="2475">
                <a:solidFill>
                  <a:srgbClr val="161616"/>
                </a:solidFill>
                <a:latin typeface="MetaPro-Bold"/>
                <a:ea typeface="MetaPro-Bold"/>
                <a:cs typeface="MetaPro-Bold"/>
              </a:defRPr>
            </a:lvl6pPr>
            <a:lvl7pPr>
              <a:defRPr sz="2475">
                <a:solidFill>
                  <a:srgbClr val="161616"/>
                </a:solidFill>
                <a:latin typeface="MetaPro-Bold"/>
                <a:ea typeface="MetaPro-Bold"/>
                <a:cs typeface="MetaPro-Bold"/>
              </a:defRPr>
            </a:lvl7pPr>
            <a:lvl8pPr>
              <a:defRPr sz="2475">
                <a:solidFill>
                  <a:srgbClr val="161616"/>
                </a:solidFill>
                <a:latin typeface="MetaPro-Bold"/>
                <a:ea typeface="MetaPro-Bold"/>
                <a:cs typeface="MetaPro-Bold"/>
              </a:defRPr>
            </a:lvl8pPr>
            <a:lvl9pPr>
              <a:defRPr sz="2475">
                <a:solidFill>
                  <a:srgbClr val="161616"/>
                </a:solidFill>
                <a:latin typeface="MetaPro-Bold"/>
                <a:ea typeface="MetaPro-Bold"/>
                <a:cs typeface="MetaPro-Bold"/>
              </a:defRPr>
            </a:lvl9pPr>
          </a:lstStyle>
          <a:p xmlns:a="http://schemas.openxmlformats.org/drawingml/2006/main">
            <a:pPr>
              <a:defRPr sz="2475">
                <a:solidFill>
                  <a:srgbClr val="161616"/>
                </a:solidFill>
                <a:latin typeface="MetaPro-Bold"/>
                <a:ea typeface="MetaPro-Bold"/>
                <a:cs typeface="MetaPro-Bold"/>
              </a:defRPr>
            </a:pPr>
            <a:r>
              <a:rPr sz="2475">
                <a:solidFill>
                  <a:srgbClr val="161616"/>
                </a:solidFill>
                <a:latin typeface="MetaPro-Bold"/>
                <a:ea typeface="MetaPro-Bold"/>
                <a:cs typeface="MetaPro-Bold"/>
              </a:rPr>
              <a:t>What usually makes the action section stronger?</a:t>
            </a:r>
          </a:p>
        </p:txBody>
      </p:sp>
      <p:sp>
        <p:nvSpPr>
          <p:cNvPr id="516" name="">
            <a:extLst xmlns:a="http://schemas.openxmlformats.org/drawingml/2006/main">
              <a:ext uri="{FF2B5EF4-FFF2-40B4-BE49-F238E27FC236}">
                <a16:creationId xmlns:a16="http://schemas.microsoft.com/office/drawing/2014/main" id="{5935FF31-27F6-4570-A939-107B37B8531D}"/>
              </a:ext>
            </a:extLst>
          </p:cNvPr>
          <p:cNvSpPr>
            <a:spLocks xmlns:a="http://schemas.openxmlformats.org/drawingml/2006/main" noGrp="1"/>
          </p:cNvSpPr>
          <p:nvPr/>
        </p:nvSpPr>
        <p:spPr>
          <a:xfrm xmlns:a="http://schemas.openxmlformats.org/drawingml/2006/main">
            <a:off x="771525" y="329565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A</a:t>
            </a:r>
          </a:p>
        </p:txBody>
      </p:sp>
      <p:sp>
        <p:nvSpPr>
          <p:cNvPr id="517" name="">
            <a:extLst xmlns:a="http://schemas.openxmlformats.org/drawingml/2006/main">
              <a:ext uri="{FF2B5EF4-FFF2-40B4-BE49-F238E27FC236}">
                <a16:creationId xmlns:a16="http://schemas.microsoft.com/office/drawing/2014/main" id="{9703CF00-0D10-498E-B3B1-993AB6E16CA7}"/>
              </a:ext>
            </a:extLst>
          </p:cNvPr>
          <p:cNvSpPr>
            <a:spLocks xmlns:a="http://schemas.openxmlformats.org/drawingml/2006/main" noGrp="1"/>
          </p:cNvSpPr>
          <p:nvPr/>
        </p:nvSpPr>
        <p:spPr>
          <a:xfrm xmlns:a="http://schemas.openxmlformats.org/drawingml/2006/main">
            <a:off x="1371600" y="329565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Specific personal steps and reasoning</a:t>
            </a:r>
          </a:p>
        </p:txBody>
      </p:sp>
      <p:sp>
        <p:nvSpPr>
          <p:cNvPr id="518" name="">
            <a:extLst xmlns:a="http://schemas.openxmlformats.org/drawingml/2006/main">
              <a:ext uri="{FF2B5EF4-FFF2-40B4-BE49-F238E27FC236}">
                <a16:creationId xmlns:a16="http://schemas.microsoft.com/office/drawing/2014/main" id="{3CB1FDC5-FF84-438D-A90D-9EA240CF98CA}"/>
              </a:ext>
            </a:extLst>
          </p:cNvPr>
          <p:cNvSpPr>
            <a:spLocks xmlns:a="http://schemas.openxmlformats.org/drawingml/2006/main" noGrp="1"/>
          </p:cNvSpPr>
          <p:nvPr/>
        </p:nvSpPr>
        <p:spPr>
          <a:xfrm xmlns:a="http://schemas.openxmlformats.org/drawingml/2006/main">
            <a:off x="771525" y="399097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B</a:t>
            </a:r>
          </a:p>
        </p:txBody>
      </p:sp>
      <p:sp>
        <p:nvSpPr>
          <p:cNvPr id="519" name="">
            <a:extLst xmlns:a="http://schemas.openxmlformats.org/drawingml/2006/main">
              <a:ext uri="{FF2B5EF4-FFF2-40B4-BE49-F238E27FC236}">
                <a16:creationId xmlns:a16="http://schemas.microsoft.com/office/drawing/2014/main" id="{4F41E4B9-BA9B-4896-8A5B-AF64B31F5C28}"/>
              </a:ext>
            </a:extLst>
          </p:cNvPr>
          <p:cNvSpPr>
            <a:spLocks xmlns:a="http://schemas.openxmlformats.org/drawingml/2006/main" noGrp="1"/>
          </p:cNvSpPr>
          <p:nvPr/>
        </p:nvSpPr>
        <p:spPr>
          <a:xfrm xmlns:a="http://schemas.openxmlformats.org/drawingml/2006/main">
            <a:off x="1371600" y="399097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Only the team title</a:t>
            </a:r>
          </a:p>
        </p:txBody>
      </p:sp>
      <p:sp>
        <p:nvSpPr>
          <p:cNvPr id="520" name="">
            <a:extLst xmlns:a="http://schemas.openxmlformats.org/drawingml/2006/main">
              <a:ext uri="{FF2B5EF4-FFF2-40B4-BE49-F238E27FC236}">
                <a16:creationId xmlns:a16="http://schemas.microsoft.com/office/drawing/2014/main" id="{AD265C9C-1DCC-4D51-A25B-BBE758E50ECD}"/>
              </a:ext>
            </a:extLst>
          </p:cNvPr>
          <p:cNvSpPr>
            <a:spLocks xmlns:a="http://schemas.openxmlformats.org/drawingml/2006/main" noGrp="1"/>
          </p:cNvSpPr>
          <p:nvPr/>
        </p:nvSpPr>
        <p:spPr>
          <a:xfrm xmlns:a="http://schemas.openxmlformats.org/drawingml/2006/main">
            <a:off x="771525" y="468630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C</a:t>
            </a:r>
          </a:p>
        </p:txBody>
      </p:sp>
      <p:sp>
        <p:nvSpPr>
          <p:cNvPr id="521" name="">
            <a:extLst xmlns:a="http://schemas.openxmlformats.org/drawingml/2006/main">
              <a:ext uri="{FF2B5EF4-FFF2-40B4-BE49-F238E27FC236}">
                <a16:creationId xmlns:a16="http://schemas.microsoft.com/office/drawing/2014/main" id="{FFBBE797-2335-4115-B48C-D81862611837}"/>
              </a:ext>
            </a:extLst>
          </p:cNvPr>
          <p:cNvSpPr>
            <a:spLocks xmlns:a="http://schemas.openxmlformats.org/drawingml/2006/main" noGrp="1"/>
          </p:cNvSpPr>
          <p:nvPr/>
        </p:nvSpPr>
        <p:spPr>
          <a:xfrm xmlns:a="http://schemas.openxmlformats.org/drawingml/2006/main">
            <a:off x="1371600" y="468630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A long history of the organization</a:t>
            </a:r>
          </a:p>
        </p:txBody>
      </p:sp>
      <p:sp>
        <p:nvSpPr>
          <p:cNvPr id="522" name="">
            <a:extLst xmlns:a="http://schemas.openxmlformats.org/drawingml/2006/main">
              <a:ext uri="{FF2B5EF4-FFF2-40B4-BE49-F238E27FC236}">
                <a16:creationId xmlns:a16="http://schemas.microsoft.com/office/drawing/2014/main" id="{665A2AF1-4243-4E0E-9EE6-C1F3FEAFC492}"/>
              </a:ext>
            </a:extLst>
          </p:cNvPr>
          <p:cNvSpPr>
            <a:spLocks xmlns:a="http://schemas.openxmlformats.org/drawingml/2006/main" noGrp="1"/>
          </p:cNvSpPr>
          <p:nvPr/>
        </p:nvSpPr>
        <p:spPr>
          <a:xfrm xmlns:a="http://schemas.openxmlformats.org/drawingml/2006/main">
            <a:off x="771525" y="538162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D</a:t>
            </a:r>
          </a:p>
        </p:txBody>
      </p:sp>
      <p:sp>
        <p:nvSpPr>
          <p:cNvPr id="523" name="">
            <a:extLst xmlns:a="http://schemas.openxmlformats.org/drawingml/2006/main">
              <a:ext uri="{FF2B5EF4-FFF2-40B4-BE49-F238E27FC236}">
                <a16:creationId xmlns:a16="http://schemas.microsoft.com/office/drawing/2014/main" id="{9D0C6BD2-F15D-4FB4-87B4-1724BC887513}"/>
              </a:ext>
            </a:extLst>
          </p:cNvPr>
          <p:cNvSpPr>
            <a:spLocks xmlns:a="http://schemas.openxmlformats.org/drawingml/2006/main" noGrp="1"/>
          </p:cNvSpPr>
          <p:nvPr/>
        </p:nvSpPr>
        <p:spPr>
          <a:xfrm xmlns:a="http://schemas.openxmlformats.org/drawingml/2006/main">
            <a:off x="1371600" y="538162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A list of adjectives</a:t>
            </a:r>
          </a:p>
        </p:txBody>
      </p:sp>
      <p:sp>
        <p:nvSpPr>
          <p:cNvPr id="524" name="">
            <a:extLst xmlns:a="http://schemas.openxmlformats.org/drawingml/2006/main">
              <a:ext uri="{FF2B5EF4-FFF2-40B4-BE49-F238E27FC236}">
                <a16:creationId xmlns:a16="http://schemas.microsoft.com/office/drawing/2014/main" id="{767721FE-F527-4498-9632-790E77F65ECA}"/>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13</a:t>
            </a:r>
          </a:p>
        </p:txBody>
      </p:sp>
    </p:spTree>
    <p:extLst>
      <p:ext uri="{BB962C8B-B14F-4D97-AF65-F5344CB8AC3E}">
        <p14:creationId xmlns:p14="http://schemas.microsoft.com/office/powerpoint/2010/main" val="1228093645"/>
      </p:ext>
    </p:extLst>
  </p:cSld>
</p:sld>
</file>

<file path=ppt/slides/slide14.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1E86ADE4-F7B3-4728-85CF-874D8B757F8F}"/>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59DCD0F0-1DF4-4479-8A14-51B4363D30D7}"/>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Knowledge check 3</a:t>
            </a:r>
          </a:p>
        </p:txBody>
      </p:sp>
      <p:sp>
        <p:nvSpPr>
          <p:cNvPr id="515" name="">
            <a:extLst xmlns:a="http://schemas.openxmlformats.org/drawingml/2006/main">
              <a:ext uri="{FF2B5EF4-FFF2-40B4-BE49-F238E27FC236}">
                <a16:creationId xmlns:a16="http://schemas.microsoft.com/office/drawing/2014/main" id="{B1BF7090-7460-466E-A350-E55DBD9D0750}"/>
              </a:ext>
            </a:extLst>
          </p:cNvPr>
          <p:cNvSpPr>
            <a:spLocks xmlns:a="http://schemas.openxmlformats.org/drawingml/2006/main" noGrp="1"/>
          </p:cNvSpPr>
          <p:nvPr/>
        </p:nvSpPr>
        <p:spPr>
          <a:xfrm xmlns:a="http://schemas.openxmlformats.org/drawingml/2006/main">
            <a:off x="742950" y="2038350"/>
            <a:ext cx="10620375" cy="1038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75">
                <a:solidFill>
                  <a:srgbClr val="161616"/>
                </a:solidFill>
                <a:latin typeface="MetaPro-Bold"/>
                <a:ea typeface="MetaPro-Bold"/>
                <a:cs typeface="MetaPro-Bold"/>
              </a:defRPr>
            </a:defPPr>
            <a:lvl1pPr>
              <a:defRPr sz="2475">
                <a:solidFill>
                  <a:srgbClr val="161616"/>
                </a:solidFill>
                <a:latin typeface="MetaPro-Bold"/>
                <a:ea typeface="MetaPro-Bold"/>
                <a:cs typeface="MetaPro-Bold"/>
              </a:defRPr>
            </a:lvl1pPr>
            <a:lvl2pPr>
              <a:defRPr sz="2475">
                <a:solidFill>
                  <a:srgbClr val="161616"/>
                </a:solidFill>
                <a:latin typeface="MetaPro-Bold"/>
                <a:ea typeface="MetaPro-Bold"/>
                <a:cs typeface="MetaPro-Bold"/>
              </a:defRPr>
            </a:lvl2pPr>
            <a:lvl3pPr>
              <a:defRPr sz="2475">
                <a:solidFill>
                  <a:srgbClr val="161616"/>
                </a:solidFill>
                <a:latin typeface="MetaPro-Bold"/>
                <a:ea typeface="MetaPro-Bold"/>
                <a:cs typeface="MetaPro-Bold"/>
              </a:defRPr>
            </a:lvl3pPr>
            <a:lvl4pPr>
              <a:defRPr sz="2475">
                <a:solidFill>
                  <a:srgbClr val="161616"/>
                </a:solidFill>
                <a:latin typeface="MetaPro-Bold"/>
                <a:ea typeface="MetaPro-Bold"/>
                <a:cs typeface="MetaPro-Bold"/>
              </a:defRPr>
            </a:lvl4pPr>
            <a:lvl5pPr>
              <a:defRPr sz="2475">
                <a:solidFill>
                  <a:srgbClr val="161616"/>
                </a:solidFill>
                <a:latin typeface="MetaPro-Bold"/>
                <a:ea typeface="MetaPro-Bold"/>
                <a:cs typeface="MetaPro-Bold"/>
              </a:defRPr>
            </a:lvl5pPr>
            <a:lvl6pPr>
              <a:defRPr sz="2475">
                <a:solidFill>
                  <a:srgbClr val="161616"/>
                </a:solidFill>
                <a:latin typeface="MetaPro-Bold"/>
                <a:ea typeface="MetaPro-Bold"/>
                <a:cs typeface="MetaPro-Bold"/>
              </a:defRPr>
            </a:lvl6pPr>
            <a:lvl7pPr>
              <a:defRPr sz="2475">
                <a:solidFill>
                  <a:srgbClr val="161616"/>
                </a:solidFill>
                <a:latin typeface="MetaPro-Bold"/>
                <a:ea typeface="MetaPro-Bold"/>
                <a:cs typeface="MetaPro-Bold"/>
              </a:defRPr>
            </a:lvl7pPr>
            <a:lvl8pPr>
              <a:defRPr sz="2475">
                <a:solidFill>
                  <a:srgbClr val="161616"/>
                </a:solidFill>
                <a:latin typeface="MetaPro-Bold"/>
                <a:ea typeface="MetaPro-Bold"/>
                <a:cs typeface="MetaPro-Bold"/>
              </a:defRPr>
            </a:lvl8pPr>
            <a:lvl9pPr>
              <a:defRPr sz="2475">
                <a:solidFill>
                  <a:srgbClr val="161616"/>
                </a:solidFill>
                <a:latin typeface="MetaPro-Bold"/>
                <a:ea typeface="MetaPro-Bold"/>
                <a:cs typeface="MetaPro-Bold"/>
              </a:defRPr>
            </a:lvl9pPr>
          </a:lstStyle>
          <a:p xmlns:a="http://schemas.openxmlformats.org/drawingml/2006/main">
            <a:pPr>
              <a:defRPr sz="2475">
                <a:solidFill>
                  <a:srgbClr val="161616"/>
                </a:solidFill>
                <a:latin typeface="MetaPro-Bold"/>
                <a:ea typeface="MetaPro-Bold"/>
                <a:cs typeface="MetaPro-Bold"/>
              </a:defRPr>
            </a:pPr>
            <a:r>
              <a:rPr sz="2475">
                <a:solidFill>
                  <a:srgbClr val="161616"/>
                </a:solidFill>
                <a:latin typeface="MetaPro-Bold"/>
                <a:ea typeface="MetaPro-Bold"/>
                <a:cs typeface="MetaPro-Bold"/>
              </a:rPr>
              <a:t>What if the outcome was disappointing?</a:t>
            </a:r>
          </a:p>
        </p:txBody>
      </p:sp>
      <p:sp>
        <p:nvSpPr>
          <p:cNvPr id="516" name="">
            <a:extLst xmlns:a="http://schemas.openxmlformats.org/drawingml/2006/main">
              <a:ext uri="{FF2B5EF4-FFF2-40B4-BE49-F238E27FC236}">
                <a16:creationId xmlns:a16="http://schemas.microsoft.com/office/drawing/2014/main" id="{D200994C-1133-44B1-9583-4806E2521140}"/>
              </a:ext>
            </a:extLst>
          </p:cNvPr>
          <p:cNvSpPr>
            <a:spLocks xmlns:a="http://schemas.openxmlformats.org/drawingml/2006/main" noGrp="1"/>
          </p:cNvSpPr>
          <p:nvPr/>
        </p:nvSpPr>
        <p:spPr>
          <a:xfrm xmlns:a="http://schemas.openxmlformats.org/drawingml/2006/main">
            <a:off x="771525" y="329565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A</a:t>
            </a:r>
          </a:p>
        </p:txBody>
      </p:sp>
      <p:sp>
        <p:nvSpPr>
          <p:cNvPr id="517" name="">
            <a:extLst xmlns:a="http://schemas.openxmlformats.org/drawingml/2006/main">
              <a:ext uri="{FF2B5EF4-FFF2-40B4-BE49-F238E27FC236}">
                <a16:creationId xmlns:a16="http://schemas.microsoft.com/office/drawing/2014/main" id="{6BEA16A5-82D9-4E89-8559-C06F1AA6CA17}"/>
              </a:ext>
            </a:extLst>
          </p:cNvPr>
          <p:cNvSpPr>
            <a:spLocks xmlns:a="http://schemas.openxmlformats.org/drawingml/2006/main" noGrp="1"/>
          </p:cNvSpPr>
          <p:nvPr/>
        </p:nvSpPr>
        <p:spPr>
          <a:xfrm xmlns:a="http://schemas.openxmlformats.org/drawingml/2006/main">
            <a:off x="1371600" y="329565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Invent a success</a:t>
            </a:r>
          </a:p>
        </p:txBody>
      </p:sp>
      <p:sp>
        <p:nvSpPr>
          <p:cNvPr id="518" name="">
            <a:extLst xmlns:a="http://schemas.openxmlformats.org/drawingml/2006/main">
              <a:ext uri="{FF2B5EF4-FFF2-40B4-BE49-F238E27FC236}">
                <a16:creationId xmlns:a16="http://schemas.microsoft.com/office/drawing/2014/main" id="{24DCB371-6D15-466C-801C-15F8FE0607F6}"/>
              </a:ext>
            </a:extLst>
          </p:cNvPr>
          <p:cNvSpPr>
            <a:spLocks xmlns:a="http://schemas.openxmlformats.org/drawingml/2006/main" noGrp="1"/>
          </p:cNvSpPr>
          <p:nvPr/>
        </p:nvSpPr>
        <p:spPr>
          <a:xfrm xmlns:a="http://schemas.openxmlformats.org/drawingml/2006/main">
            <a:off x="771525" y="399097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B</a:t>
            </a:r>
          </a:p>
        </p:txBody>
      </p:sp>
      <p:sp>
        <p:nvSpPr>
          <p:cNvPr id="519" name="">
            <a:extLst xmlns:a="http://schemas.openxmlformats.org/drawingml/2006/main">
              <a:ext uri="{FF2B5EF4-FFF2-40B4-BE49-F238E27FC236}">
                <a16:creationId xmlns:a16="http://schemas.microsoft.com/office/drawing/2014/main" id="{CB5EFEB8-A84B-4C96-BC8B-C75C483146EB}"/>
              </a:ext>
            </a:extLst>
          </p:cNvPr>
          <p:cNvSpPr>
            <a:spLocks xmlns:a="http://schemas.openxmlformats.org/drawingml/2006/main" noGrp="1"/>
          </p:cNvSpPr>
          <p:nvPr/>
        </p:nvSpPr>
        <p:spPr>
          <a:xfrm xmlns:a="http://schemas.openxmlformats.org/drawingml/2006/main">
            <a:off x="1371600" y="399097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Describe it honestly and explain learning or revision</a:t>
            </a:r>
          </a:p>
        </p:txBody>
      </p:sp>
      <p:sp>
        <p:nvSpPr>
          <p:cNvPr id="520" name="">
            <a:extLst xmlns:a="http://schemas.openxmlformats.org/drawingml/2006/main">
              <a:ext uri="{FF2B5EF4-FFF2-40B4-BE49-F238E27FC236}">
                <a16:creationId xmlns:a16="http://schemas.microsoft.com/office/drawing/2014/main" id="{5EF104A2-DC35-4878-B945-4D961CCF87D4}"/>
              </a:ext>
            </a:extLst>
          </p:cNvPr>
          <p:cNvSpPr>
            <a:spLocks xmlns:a="http://schemas.openxmlformats.org/drawingml/2006/main" noGrp="1"/>
          </p:cNvSpPr>
          <p:nvPr/>
        </p:nvSpPr>
        <p:spPr>
          <a:xfrm xmlns:a="http://schemas.openxmlformats.org/drawingml/2006/main">
            <a:off x="771525" y="468630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C</a:t>
            </a:r>
          </a:p>
        </p:txBody>
      </p:sp>
      <p:sp>
        <p:nvSpPr>
          <p:cNvPr id="521" name="">
            <a:extLst xmlns:a="http://schemas.openxmlformats.org/drawingml/2006/main">
              <a:ext uri="{FF2B5EF4-FFF2-40B4-BE49-F238E27FC236}">
                <a16:creationId xmlns:a16="http://schemas.microsoft.com/office/drawing/2014/main" id="{36249413-6F80-4935-8905-17F2B7C41713}"/>
              </a:ext>
            </a:extLst>
          </p:cNvPr>
          <p:cNvSpPr>
            <a:spLocks xmlns:a="http://schemas.openxmlformats.org/drawingml/2006/main" noGrp="1"/>
          </p:cNvSpPr>
          <p:nvPr/>
        </p:nvSpPr>
        <p:spPr>
          <a:xfrm xmlns:a="http://schemas.openxmlformats.org/drawingml/2006/main">
            <a:off x="1371600" y="468630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Never discuss it</a:t>
            </a:r>
          </a:p>
        </p:txBody>
      </p:sp>
      <p:sp>
        <p:nvSpPr>
          <p:cNvPr id="522" name="">
            <a:extLst xmlns:a="http://schemas.openxmlformats.org/drawingml/2006/main">
              <a:ext uri="{FF2B5EF4-FFF2-40B4-BE49-F238E27FC236}">
                <a16:creationId xmlns:a16="http://schemas.microsoft.com/office/drawing/2014/main" id="{F1F9FBC3-E9BC-41D6-814A-F10943910C0D}"/>
              </a:ext>
            </a:extLst>
          </p:cNvPr>
          <p:cNvSpPr>
            <a:spLocks xmlns:a="http://schemas.openxmlformats.org/drawingml/2006/main" noGrp="1"/>
          </p:cNvSpPr>
          <p:nvPr/>
        </p:nvSpPr>
        <p:spPr>
          <a:xfrm xmlns:a="http://schemas.openxmlformats.org/drawingml/2006/main">
            <a:off x="771525" y="538162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D</a:t>
            </a:r>
          </a:p>
        </p:txBody>
      </p:sp>
      <p:sp>
        <p:nvSpPr>
          <p:cNvPr id="523" name="">
            <a:extLst xmlns:a="http://schemas.openxmlformats.org/drawingml/2006/main">
              <a:ext uri="{FF2B5EF4-FFF2-40B4-BE49-F238E27FC236}">
                <a16:creationId xmlns:a16="http://schemas.microsoft.com/office/drawing/2014/main" id="{2236CFFA-7CFE-41C9-85AD-EF3A0701995E}"/>
              </a:ext>
            </a:extLst>
          </p:cNvPr>
          <p:cNvSpPr>
            <a:spLocks xmlns:a="http://schemas.openxmlformats.org/drawingml/2006/main" noGrp="1"/>
          </p:cNvSpPr>
          <p:nvPr/>
        </p:nvSpPr>
        <p:spPr>
          <a:xfrm xmlns:a="http://schemas.openxmlformats.org/drawingml/2006/main">
            <a:off x="1371600" y="538162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Blame every teammate</a:t>
            </a:r>
          </a:p>
        </p:txBody>
      </p:sp>
      <p:sp>
        <p:nvSpPr>
          <p:cNvPr id="524" name="">
            <a:extLst xmlns:a="http://schemas.openxmlformats.org/drawingml/2006/main">
              <a:ext uri="{FF2B5EF4-FFF2-40B4-BE49-F238E27FC236}">
                <a16:creationId xmlns:a16="http://schemas.microsoft.com/office/drawing/2014/main" id="{B9AA5797-DCD1-45BA-84DB-13640F2AA23B}"/>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14</a:t>
            </a:r>
          </a:p>
        </p:txBody>
      </p:sp>
    </p:spTree>
    <p:extLst>
      <p:ext uri="{BB962C8B-B14F-4D97-AF65-F5344CB8AC3E}">
        <p14:creationId xmlns:p14="http://schemas.microsoft.com/office/powerpoint/2010/main" val="1228093645"/>
      </p:ext>
    </p:extLst>
  </p:cSld>
</p:sld>
</file>

<file path=ppt/slides/slide15.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1E86ADE4-F7B3-4728-85CF-874D8B757F8F}"/>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59DCD0F0-1DF4-4479-8A14-51B4363D30D7}"/>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Knowledge check 4</a:t>
            </a:r>
          </a:p>
        </p:txBody>
      </p:sp>
      <p:sp>
        <p:nvSpPr>
          <p:cNvPr id="515" name="">
            <a:extLst xmlns:a="http://schemas.openxmlformats.org/drawingml/2006/main">
              <a:ext uri="{FF2B5EF4-FFF2-40B4-BE49-F238E27FC236}">
                <a16:creationId xmlns:a16="http://schemas.microsoft.com/office/drawing/2014/main" id="{9ECD01A9-ED98-4D5D-ACB4-F422FAA97B6A}"/>
              </a:ext>
            </a:extLst>
          </p:cNvPr>
          <p:cNvSpPr>
            <a:spLocks xmlns:a="http://schemas.openxmlformats.org/drawingml/2006/main" noGrp="1"/>
          </p:cNvSpPr>
          <p:nvPr/>
        </p:nvSpPr>
        <p:spPr>
          <a:xfrm xmlns:a="http://schemas.openxmlformats.org/drawingml/2006/main">
            <a:off x="742950" y="2038350"/>
            <a:ext cx="10620375" cy="1038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75">
                <a:solidFill>
                  <a:srgbClr val="161616"/>
                </a:solidFill>
                <a:latin typeface="MetaPro-Bold"/>
                <a:ea typeface="MetaPro-Bold"/>
                <a:cs typeface="MetaPro-Bold"/>
              </a:defRPr>
            </a:defPPr>
            <a:lvl1pPr>
              <a:defRPr sz="2475">
                <a:solidFill>
                  <a:srgbClr val="161616"/>
                </a:solidFill>
                <a:latin typeface="MetaPro-Bold"/>
                <a:ea typeface="MetaPro-Bold"/>
                <a:cs typeface="MetaPro-Bold"/>
              </a:defRPr>
            </a:lvl1pPr>
            <a:lvl2pPr>
              <a:defRPr sz="2475">
                <a:solidFill>
                  <a:srgbClr val="161616"/>
                </a:solidFill>
                <a:latin typeface="MetaPro-Bold"/>
                <a:ea typeface="MetaPro-Bold"/>
                <a:cs typeface="MetaPro-Bold"/>
              </a:defRPr>
            </a:lvl2pPr>
            <a:lvl3pPr>
              <a:defRPr sz="2475">
                <a:solidFill>
                  <a:srgbClr val="161616"/>
                </a:solidFill>
                <a:latin typeface="MetaPro-Bold"/>
                <a:ea typeface="MetaPro-Bold"/>
                <a:cs typeface="MetaPro-Bold"/>
              </a:defRPr>
            </a:lvl3pPr>
            <a:lvl4pPr>
              <a:defRPr sz="2475">
                <a:solidFill>
                  <a:srgbClr val="161616"/>
                </a:solidFill>
                <a:latin typeface="MetaPro-Bold"/>
                <a:ea typeface="MetaPro-Bold"/>
                <a:cs typeface="MetaPro-Bold"/>
              </a:defRPr>
            </a:lvl4pPr>
            <a:lvl5pPr>
              <a:defRPr sz="2475">
                <a:solidFill>
                  <a:srgbClr val="161616"/>
                </a:solidFill>
                <a:latin typeface="MetaPro-Bold"/>
                <a:ea typeface="MetaPro-Bold"/>
                <a:cs typeface="MetaPro-Bold"/>
              </a:defRPr>
            </a:lvl5pPr>
            <a:lvl6pPr>
              <a:defRPr sz="2475">
                <a:solidFill>
                  <a:srgbClr val="161616"/>
                </a:solidFill>
                <a:latin typeface="MetaPro-Bold"/>
                <a:ea typeface="MetaPro-Bold"/>
                <a:cs typeface="MetaPro-Bold"/>
              </a:defRPr>
            </a:lvl6pPr>
            <a:lvl7pPr>
              <a:defRPr sz="2475">
                <a:solidFill>
                  <a:srgbClr val="161616"/>
                </a:solidFill>
                <a:latin typeface="MetaPro-Bold"/>
                <a:ea typeface="MetaPro-Bold"/>
                <a:cs typeface="MetaPro-Bold"/>
              </a:defRPr>
            </a:lvl7pPr>
            <a:lvl8pPr>
              <a:defRPr sz="2475">
                <a:solidFill>
                  <a:srgbClr val="161616"/>
                </a:solidFill>
                <a:latin typeface="MetaPro-Bold"/>
                <a:ea typeface="MetaPro-Bold"/>
                <a:cs typeface="MetaPro-Bold"/>
              </a:defRPr>
            </a:lvl8pPr>
            <a:lvl9pPr>
              <a:defRPr sz="2475">
                <a:solidFill>
                  <a:srgbClr val="161616"/>
                </a:solidFill>
                <a:latin typeface="MetaPro-Bold"/>
                <a:ea typeface="MetaPro-Bold"/>
                <a:cs typeface="MetaPro-Bold"/>
              </a:defRPr>
            </a:lvl9pPr>
          </a:lstStyle>
          <a:p xmlns:a="http://schemas.openxmlformats.org/drawingml/2006/main">
            <a:pPr>
              <a:defRPr sz="2475">
                <a:solidFill>
                  <a:srgbClr val="161616"/>
                </a:solidFill>
                <a:latin typeface="MetaPro-Bold"/>
                <a:ea typeface="MetaPro-Bold"/>
                <a:cs typeface="MetaPro-Bold"/>
              </a:defRPr>
            </a:pPr>
            <a:r>
              <a:rPr sz="2475">
                <a:solidFill>
                  <a:srgbClr val="161616"/>
                </a:solidFill>
                <a:latin typeface="MetaPro-Bold"/>
                <a:ea typeface="MetaPro-Bold"/>
                <a:cs typeface="MetaPro-Bold"/>
              </a:rPr>
              <a:t>What should happen after peer feedback?</a:t>
            </a:r>
          </a:p>
        </p:txBody>
      </p:sp>
      <p:sp>
        <p:nvSpPr>
          <p:cNvPr id="516" name="">
            <a:extLst xmlns:a="http://schemas.openxmlformats.org/drawingml/2006/main">
              <a:ext uri="{FF2B5EF4-FFF2-40B4-BE49-F238E27FC236}">
                <a16:creationId xmlns:a16="http://schemas.microsoft.com/office/drawing/2014/main" id="{71B9598C-C312-4A4C-83FB-6115522E1551}"/>
              </a:ext>
            </a:extLst>
          </p:cNvPr>
          <p:cNvSpPr>
            <a:spLocks xmlns:a="http://schemas.openxmlformats.org/drawingml/2006/main" noGrp="1"/>
          </p:cNvSpPr>
          <p:nvPr/>
        </p:nvSpPr>
        <p:spPr>
          <a:xfrm xmlns:a="http://schemas.openxmlformats.org/drawingml/2006/main">
            <a:off x="771525" y="329565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A</a:t>
            </a:r>
          </a:p>
        </p:txBody>
      </p:sp>
      <p:sp>
        <p:nvSpPr>
          <p:cNvPr id="517" name="">
            <a:extLst xmlns:a="http://schemas.openxmlformats.org/drawingml/2006/main">
              <a:ext uri="{FF2B5EF4-FFF2-40B4-BE49-F238E27FC236}">
                <a16:creationId xmlns:a16="http://schemas.microsoft.com/office/drawing/2014/main" id="{1DAE4154-A0FE-4633-805C-FC6225C888CB}"/>
              </a:ext>
            </a:extLst>
          </p:cNvPr>
          <p:cNvSpPr>
            <a:spLocks xmlns:a="http://schemas.openxmlformats.org/drawingml/2006/main" noGrp="1"/>
          </p:cNvSpPr>
          <p:nvPr/>
        </p:nvSpPr>
        <p:spPr>
          <a:xfrm xmlns:a="http://schemas.openxmlformats.org/drawingml/2006/main">
            <a:off x="1371600" y="329565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Keep the first wording regardless</a:t>
            </a:r>
          </a:p>
        </p:txBody>
      </p:sp>
      <p:sp>
        <p:nvSpPr>
          <p:cNvPr id="518" name="">
            <a:extLst xmlns:a="http://schemas.openxmlformats.org/drawingml/2006/main">
              <a:ext uri="{FF2B5EF4-FFF2-40B4-BE49-F238E27FC236}">
                <a16:creationId xmlns:a16="http://schemas.microsoft.com/office/drawing/2014/main" id="{FF603187-498E-44F3-9FAE-33E23020037B}"/>
              </a:ext>
            </a:extLst>
          </p:cNvPr>
          <p:cNvSpPr>
            <a:spLocks xmlns:a="http://schemas.openxmlformats.org/drawingml/2006/main" noGrp="1"/>
          </p:cNvSpPr>
          <p:nvPr/>
        </p:nvSpPr>
        <p:spPr>
          <a:xfrm xmlns:a="http://schemas.openxmlformats.org/drawingml/2006/main">
            <a:off x="771525" y="399097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B</a:t>
            </a:r>
          </a:p>
        </p:txBody>
      </p:sp>
      <p:sp>
        <p:nvSpPr>
          <p:cNvPr id="519" name="">
            <a:extLst xmlns:a="http://schemas.openxmlformats.org/drawingml/2006/main">
              <a:ext uri="{FF2B5EF4-FFF2-40B4-BE49-F238E27FC236}">
                <a16:creationId xmlns:a16="http://schemas.microsoft.com/office/drawing/2014/main" id="{FFC02994-0EBD-4449-A0B4-0BCDE87AF240}"/>
              </a:ext>
            </a:extLst>
          </p:cNvPr>
          <p:cNvSpPr>
            <a:spLocks xmlns:a="http://schemas.openxmlformats.org/drawingml/2006/main" noGrp="1"/>
          </p:cNvSpPr>
          <p:nvPr/>
        </p:nvSpPr>
        <p:spPr>
          <a:xfrm xmlns:a="http://schemas.openxmlformats.org/drawingml/2006/main">
            <a:off x="1371600" y="399097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Memorize a different person’s story</a:t>
            </a:r>
          </a:p>
        </p:txBody>
      </p:sp>
      <p:sp>
        <p:nvSpPr>
          <p:cNvPr id="520" name="">
            <a:extLst xmlns:a="http://schemas.openxmlformats.org/drawingml/2006/main">
              <a:ext uri="{FF2B5EF4-FFF2-40B4-BE49-F238E27FC236}">
                <a16:creationId xmlns:a16="http://schemas.microsoft.com/office/drawing/2014/main" id="{2C77516B-26FE-48F7-8316-BE37F4F09E6D}"/>
              </a:ext>
            </a:extLst>
          </p:cNvPr>
          <p:cNvSpPr>
            <a:spLocks xmlns:a="http://schemas.openxmlformats.org/drawingml/2006/main" noGrp="1"/>
          </p:cNvSpPr>
          <p:nvPr/>
        </p:nvSpPr>
        <p:spPr>
          <a:xfrm xmlns:a="http://schemas.openxmlformats.org/drawingml/2006/main">
            <a:off x="771525" y="468630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C</a:t>
            </a:r>
          </a:p>
        </p:txBody>
      </p:sp>
      <p:sp>
        <p:nvSpPr>
          <p:cNvPr id="521" name="">
            <a:extLst xmlns:a="http://schemas.openxmlformats.org/drawingml/2006/main">
              <a:ext uri="{FF2B5EF4-FFF2-40B4-BE49-F238E27FC236}">
                <a16:creationId xmlns:a16="http://schemas.microsoft.com/office/drawing/2014/main" id="{FDB7BCD7-BD83-494C-8322-DFEC6BC5A01F}"/>
              </a:ext>
            </a:extLst>
          </p:cNvPr>
          <p:cNvSpPr>
            <a:spLocks xmlns:a="http://schemas.openxmlformats.org/drawingml/2006/main" noGrp="1"/>
          </p:cNvSpPr>
          <p:nvPr/>
        </p:nvSpPr>
        <p:spPr>
          <a:xfrm xmlns:a="http://schemas.openxmlformats.org/drawingml/2006/main">
            <a:off x="1371600" y="468630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Add unsupported metrics</a:t>
            </a:r>
          </a:p>
        </p:txBody>
      </p:sp>
      <p:sp>
        <p:nvSpPr>
          <p:cNvPr id="522" name="">
            <a:extLst xmlns:a="http://schemas.openxmlformats.org/drawingml/2006/main">
              <a:ext uri="{FF2B5EF4-FFF2-40B4-BE49-F238E27FC236}">
                <a16:creationId xmlns:a16="http://schemas.microsoft.com/office/drawing/2014/main" id="{C233859B-7524-4EDD-AA11-03188E70FAD4}"/>
              </a:ext>
            </a:extLst>
          </p:cNvPr>
          <p:cNvSpPr>
            <a:spLocks xmlns:a="http://schemas.openxmlformats.org/drawingml/2006/main" noGrp="1"/>
          </p:cNvSpPr>
          <p:nvPr/>
        </p:nvSpPr>
        <p:spPr>
          <a:xfrm xmlns:a="http://schemas.openxmlformats.org/drawingml/2006/main">
            <a:off x="771525" y="538162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D</a:t>
            </a:r>
          </a:p>
        </p:txBody>
      </p:sp>
      <p:sp>
        <p:nvSpPr>
          <p:cNvPr id="523" name="">
            <a:extLst xmlns:a="http://schemas.openxmlformats.org/drawingml/2006/main">
              <a:ext uri="{FF2B5EF4-FFF2-40B4-BE49-F238E27FC236}">
                <a16:creationId xmlns:a16="http://schemas.microsoft.com/office/drawing/2014/main" id="{D972FF69-43F8-40DC-8733-4F12BE3AF5BB}"/>
              </a:ext>
            </a:extLst>
          </p:cNvPr>
          <p:cNvSpPr>
            <a:spLocks xmlns:a="http://schemas.openxmlformats.org/drawingml/2006/main" noGrp="1"/>
          </p:cNvSpPr>
          <p:nvPr/>
        </p:nvSpPr>
        <p:spPr>
          <a:xfrm xmlns:a="http://schemas.openxmlformats.org/drawingml/2006/main">
            <a:off x="1371600" y="538162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Revise and practice the answer again</a:t>
            </a:r>
          </a:p>
        </p:txBody>
      </p:sp>
      <p:sp>
        <p:nvSpPr>
          <p:cNvPr id="524" name="">
            <a:extLst xmlns:a="http://schemas.openxmlformats.org/drawingml/2006/main">
              <a:ext uri="{FF2B5EF4-FFF2-40B4-BE49-F238E27FC236}">
                <a16:creationId xmlns:a16="http://schemas.microsoft.com/office/drawing/2014/main" id="{D0BF0542-364E-45A0-9990-E98F800CA675}"/>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15</a:t>
            </a:r>
          </a:p>
        </p:txBody>
      </p:sp>
    </p:spTree>
    <p:extLst>
      <p:ext uri="{BB962C8B-B14F-4D97-AF65-F5344CB8AC3E}">
        <p14:creationId xmlns:p14="http://schemas.microsoft.com/office/powerpoint/2010/main" val="1228093645"/>
      </p:ext>
    </p:extLst>
  </p:cSld>
</p:sld>
</file>

<file path=ppt/slides/slide16.xml><?xml version="1.0" encoding="utf-8"?>
<p:sld xmlns:p="http://schemas.openxmlformats.org/presentationml/2006/main" showMasterSp="0">
  <p:cSld>
    <p:bg>
      <p:bgPr>
        <a:solidFill xmlns:a="http://schemas.openxmlformats.org/drawingml/2006/main">
          <a:srgbClr val="CC0033"/>
        </a:solidFill>
      </p:bgPr>
    </p:bg>
    <p:spTree>
      <p:nvGrpSpPr>
        <p:cNvPr id="1" name=""/>
        <p:cNvGrpSpPr/>
        <p:nvPr/>
      </p:nvGrpSpPr>
      <p:grpSpPr>
        <a:xfrm xmlns:a="http://schemas.openxmlformats.org/drawingml/2006/main"/>
      </p:grpSpPr>
      <p:sp>
        <p:nvSpPr>
          <p:cNvPr id="6" name="Object 6">
            <a:extLst xmlns:a="http://schemas.openxmlformats.org/drawingml/2006/main">
              <a:ext uri="{FF2B5EF4-FFF2-40B4-BE49-F238E27FC236}">
                <a16:creationId xmlns:a16="http://schemas.microsoft.com/office/drawing/2014/main" id="{29E88760-ED0C-4A52-AF9D-C01AD1F9F6E0}"/>
              </a:ext>
            </a:extLst>
          </p:cNvPr>
          <p:cNvSpPr>
            <a:spLocks xmlns:a="http://schemas.openxmlformats.org/drawingml/2006/main" noGrp="1"/>
          </p:cNvSpPr>
          <p:nvPr/>
        </p:nvSpPr>
        <p:spPr>
          <a:xfrm xmlns:a="http://schemas.openxmlformats.org/drawingml/2006/main">
            <a:off x="1047750" y="1057275"/>
            <a:ext cx="10096500" cy="10953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lgn="ctr">
              <a:defRPr sz="3600">
                <a:solidFill>
                  <a:srgbClr val="FFFFFF"/>
                </a:solidFill>
                <a:latin typeface="MetaPro-Bold"/>
                <a:ea typeface="MetaPro-Bold"/>
                <a:cs typeface="MetaPro-Bold"/>
              </a:defRPr>
            </a:defPPr>
            <a:lvl1pPr algn="ctr">
              <a:defRPr sz="3600">
                <a:solidFill>
                  <a:srgbClr val="FFFFFF"/>
                </a:solidFill>
                <a:latin typeface="MetaPro-Bold"/>
                <a:ea typeface="MetaPro-Bold"/>
                <a:cs typeface="MetaPro-Bold"/>
              </a:defRPr>
            </a:lvl1pPr>
            <a:lvl2pPr algn="ctr">
              <a:defRPr sz="3600">
                <a:solidFill>
                  <a:srgbClr val="FFFFFF"/>
                </a:solidFill>
                <a:latin typeface="MetaPro-Bold"/>
                <a:ea typeface="MetaPro-Bold"/>
                <a:cs typeface="MetaPro-Bold"/>
              </a:defRPr>
            </a:lvl2pPr>
            <a:lvl3pPr algn="ctr">
              <a:defRPr sz="3600">
                <a:solidFill>
                  <a:srgbClr val="FFFFFF"/>
                </a:solidFill>
                <a:latin typeface="MetaPro-Bold"/>
                <a:ea typeface="MetaPro-Bold"/>
                <a:cs typeface="MetaPro-Bold"/>
              </a:defRPr>
            </a:lvl3pPr>
            <a:lvl4pPr algn="ctr">
              <a:defRPr sz="3600">
                <a:solidFill>
                  <a:srgbClr val="FFFFFF"/>
                </a:solidFill>
                <a:latin typeface="MetaPro-Bold"/>
                <a:ea typeface="MetaPro-Bold"/>
                <a:cs typeface="MetaPro-Bold"/>
              </a:defRPr>
            </a:lvl4pPr>
            <a:lvl5pPr algn="ctr">
              <a:defRPr sz="3600">
                <a:solidFill>
                  <a:srgbClr val="FFFFFF"/>
                </a:solidFill>
                <a:latin typeface="MetaPro-Bold"/>
                <a:ea typeface="MetaPro-Bold"/>
                <a:cs typeface="MetaPro-Bold"/>
              </a:defRPr>
            </a:lvl5pPr>
            <a:lvl6pPr algn="ctr">
              <a:defRPr sz="3600">
                <a:solidFill>
                  <a:srgbClr val="FFFFFF"/>
                </a:solidFill>
                <a:latin typeface="MetaPro-Bold"/>
                <a:ea typeface="MetaPro-Bold"/>
                <a:cs typeface="MetaPro-Bold"/>
              </a:defRPr>
            </a:lvl6pPr>
            <a:lvl7pPr algn="ctr">
              <a:defRPr sz="3600">
                <a:solidFill>
                  <a:srgbClr val="FFFFFF"/>
                </a:solidFill>
                <a:latin typeface="MetaPro-Bold"/>
                <a:ea typeface="MetaPro-Bold"/>
                <a:cs typeface="MetaPro-Bold"/>
              </a:defRPr>
            </a:lvl7pPr>
            <a:lvl8pPr algn="ctr">
              <a:defRPr sz="3600">
                <a:solidFill>
                  <a:srgbClr val="FFFFFF"/>
                </a:solidFill>
                <a:latin typeface="MetaPro-Bold"/>
                <a:ea typeface="MetaPro-Bold"/>
                <a:cs typeface="MetaPro-Bold"/>
              </a:defRPr>
            </a:lvl8pPr>
            <a:lvl9pPr algn="ctr">
              <a:defRPr sz="3600">
                <a:solidFill>
                  <a:srgbClr val="FFFFFF"/>
                </a:solidFill>
                <a:latin typeface="MetaPro-Bold"/>
                <a:ea typeface="MetaPro-Bold"/>
                <a:cs typeface="MetaPro-Bold"/>
              </a:defRPr>
            </a:lvl9pPr>
          </a:lstStyle>
          <a:p xmlns:a="http://schemas.openxmlformats.org/drawingml/2006/main">
            <a:pPr algn="ctr">
              <a:lnSpc>
                <a:spcPct val="108000"/>
              </a:lnSpc>
              <a:buNone/>
              <a:defRPr sz="3600">
                <a:solidFill>
                  <a:srgbClr val="FFFFFF"/>
                </a:solidFill>
                <a:latin typeface="MetaPro-Bold"/>
                <a:ea typeface="MetaPro-Bold"/>
                <a:cs typeface="MetaPro-Bold"/>
              </a:defRPr>
            </a:pPr>
            <a:r>
              <a:rPr sz="3600" b="1" i="0">
                <a:solidFill>
                  <a:srgbClr val="FFFFFF"/>
                </a:solidFill>
                <a:latin typeface="MetaPro-Bold"/>
                <a:ea typeface="MetaPro-Bold"/>
                <a:cs typeface="MetaPro-Bold"/>
              </a:rPr>
              <a:t>An adaptation challenge</a:t>
            </a:r>
          </a:p>
        </p:txBody>
      </p:sp>
      <p:sp>
        <p:nvSpPr>
          <p:cNvPr id="7" name="">
            <a:extLst xmlns:a="http://schemas.openxmlformats.org/drawingml/2006/main">
              <a:ext uri="{FF2B5EF4-FFF2-40B4-BE49-F238E27FC236}">
                <a16:creationId xmlns:a16="http://schemas.microsoft.com/office/drawing/2014/main" id="{09C54655-705A-4B41-A2EC-5CEA9D659642}"/>
              </a:ext>
            </a:extLst>
          </p:cNvPr>
          <p:cNvSpPr>
            <a:spLocks xmlns:a="http://schemas.openxmlformats.org/drawingml/2006/main" noGrp="1"/>
          </p:cNvSpPr>
          <p:nvPr/>
        </p:nvSpPr>
        <p:spPr>
          <a:xfrm xmlns:a="http://schemas.openxmlformats.org/drawingml/2006/main">
            <a:off x="1190625" y="2619375"/>
            <a:ext cx="98107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ctr">
              <a:defRPr sz="2775">
                <a:solidFill>
                  <a:srgbClr val="FFFFFF"/>
                </a:solidFill>
                <a:latin typeface="MetaPro-Book"/>
                <a:ea typeface="MetaPro-Book"/>
                <a:cs typeface="MetaPro-Book"/>
              </a:defRPr>
            </a:defPPr>
            <a:lvl1pPr algn="ctr">
              <a:defRPr sz="2775">
                <a:solidFill>
                  <a:srgbClr val="FFFFFF"/>
                </a:solidFill>
                <a:latin typeface="MetaPro-Book"/>
                <a:ea typeface="MetaPro-Book"/>
                <a:cs typeface="MetaPro-Book"/>
              </a:defRPr>
            </a:lvl1pPr>
            <a:lvl2pPr algn="ctr">
              <a:defRPr sz="2775">
                <a:solidFill>
                  <a:srgbClr val="FFFFFF"/>
                </a:solidFill>
                <a:latin typeface="MetaPro-Book"/>
                <a:ea typeface="MetaPro-Book"/>
                <a:cs typeface="MetaPro-Book"/>
              </a:defRPr>
            </a:lvl2pPr>
            <a:lvl3pPr algn="ctr">
              <a:defRPr sz="2775">
                <a:solidFill>
                  <a:srgbClr val="FFFFFF"/>
                </a:solidFill>
                <a:latin typeface="MetaPro-Book"/>
                <a:ea typeface="MetaPro-Book"/>
                <a:cs typeface="MetaPro-Book"/>
              </a:defRPr>
            </a:lvl3pPr>
            <a:lvl4pPr algn="ctr">
              <a:defRPr sz="2775">
                <a:solidFill>
                  <a:srgbClr val="FFFFFF"/>
                </a:solidFill>
                <a:latin typeface="MetaPro-Book"/>
                <a:ea typeface="MetaPro-Book"/>
                <a:cs typeface="MetaPro-Book"/>
              </a:defRPr>
            </a:lvl4pPr>
            <a:lvl5pPr algn="ctr">
              <a:defRPr sz="2775">
                <a:solidFill>
                  <a:srgbClr val="FFFFFF"/>
                </a:solidFill>
                <a:latin typeface="MetaPro-Book"/>
                <a:ea typeface="MetaPro-Book"/>
                <a:cs typeface="MetaPro-Book"/>
              </a:defRPr>
            </a:lvl5pPr>
            <a:lvl6pPr algn="ctr">
              <a:defRPr sz="2775">
                <a:solidFill>
                  <a:srgbClr val="FFFFFF"/>
                </a:solidFill>
                <a:latin typeface="MetaPro-Book"/>
                <a:ea typeface="MetaPro-Book"/>
                <a:cs typeface="MetaPro-Book"/>
              </a:defRPr>
            </a:lvl6pPr>
            <a:lvl7pPr algn="ctr">
              <a:defRPr sz="2775">
                <a:solidFill>
                  <a:srgbClr val="FFFFFF"/>
                </a:solidFill>
                <a:latin typeface="MetaPro-Book"/>
                <a:ea typeface="MetaPro-Book"/>
                <a:cs typeface="MetaPro-Book"/>
              </a:defRPr>
            </a:lvl7pPr>
            <a:lvl8pPr algn="ctr">
              <a:defRPr sz="2775">
                <a:solidFill>
                  <a:srgbClr val="FFFFFF"/>
                </a:solidFill>
                <a:latin typeface="MetaPro-Book"/>
                <a:ea typeface="MetaPro-Book"/>
                <a:cs typeface="MetaPro-Book"/>
              </a:defRPr>
            </a:lvl8pPr>
            <a:lvl9pPr algn="ctr">
              <a:defRPr sz="2775">
                <a:solidFill>
                  <a:srgbClr val="FFFFFF"/>
                </a:solidFill>
                <a:latin typeface="MetaPro-Book"/>
                <a:ea typeface="MetaPro-Book"/>
                <a:cs typeface="MetaPro-Book"/>
              </a:defRPr>
            </a:lvl9pPr>
          </a:lstStyle>
          <a:p xmlns:a="http://schemas.openxmlformats.org/drawingml/2006/main">
            <a:pPr algn="ctr">
              <a:defRPr sz="2775">
                <a:solidFill>
                  <a:srgbClr val="FFFFFF"/>
                </a:solidFill>
                <a:latin typeface="MetaPro-Book"/>
                <a:ea typeface="MetaPro-Book"/>
                <a:cs typeface="MetaPro-Book"/>
              </a:defRPr>
            </a:pPr>
            <a:r>
              <a:rPr sz="2775">
                <a:solidFill>
                  <a:srgbClr val="FFFFFF"/>
                </a:solidFill>
                <a:latin typeface="MetaPro-Book"/>
                <a:ea typeface="MetaPro-Book"/>
                <a:cs typeface="MetaPro-Book"/>
              </a:rPr>
              <a:t>The interviewer asks a follow-up about your individual contribution. How would you make your role clearer?</a:t>
            </a:r>
          </a:p>
        </p:txBody>
      </p:sp>
      <p:sp>
        <p:nvSpPr>
          <p:cNvPr id="8" name="">
            <a:extLst xmlns:a="http://schemas.openxmlformats.org/drawingml/2006/main">
              <a:ext uri="{FF2B5EF4-FFF2-40B4-BE49-F238E27FC236}">
                <a16:creationId xmlns:a16="http://schemas.microsoft.com/office/drawing/2014/main" id="{030EE8B5-8AC7-449A-8120-46BAD386513A}"/>
              </a:ext>
            </a:extLst>
          </p:cNvPr>
          <p:cNvSpPr>
            <a:spLocks xmlns:a="http://schemas.openxmlformats.org/drawingml/2006/main" noGrp="1"/>
          </p:cNvSpPr>
          <p:nvPr/>
        </p:nvSpPr>
        <p:spPr>
          <a:xfrm xmlns:a="http://schemas.openxmlformats.org/drawingml/2006/main">
            <a:off x="1524000" y="5534025"/>
            <a:ext cx="9144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ctr">
              <a:defRPr sz="1950">
                <a:solidFill>
                  <a:srgbClr val="FFFFFF"/>
                </a:solidFill>
                <a:latin typeface="MetaPro-Book"/>
                <a:ea typeface="MetaPro-Book"/>
                <a:cs typeface="MetaPro-Book"/>
              </a:defRPr>
            </a:defPPr>
            <a:lvl1pPr algn="ctr">
              <a:defRPr sz="1950">
                <a:solidFill>
                  <a:srgbClr val="FFFFFF"/>
                </a:solidFill>
                <a:latin typeface="MetaPro-Book"/>
                <a:ea typeface="MetaPro-Book"/>
                <a:cs typeface="MetaPro-Book"/>
              </a:defRPr>
            </a:lvl1pPr>
            <a:lvl2pPr algn="ctr">
              <a:defRPr sz="1950">
                <a:solidFill>
                  <a:srgbClr val="FFFFFF"/>
                </a:solidFill>
                <a:latin typeface="MetaPro-Book"/>
                <a:ea typeface="MetaPro-Book"/>
                <a:cs typeface="MetaPro-Book"/>
              </a:defRPr>
            </a:lvl2pPr>
            <a:lvl3pPr algn="ctr">
              <a:defRPr sz="1950">
                <a:solidFill>
                  <a:srgbClr val="FFFFFF"/>
                </a:solidFill>
                <a:latin typeface="MetaPro-Book"/>
                <a:ea typeface="MetaPro-Book"/>
                <a:cs typeface="MetaPro-Book"/>
              </a:defRPr>
            </a:lvl3pPr>
            <a:lvl4pPr algn="ctr">
              <a:defRPr sz="1950">
                <a:solidFill>
                  <a:srgbClr val="FFFFFF"/>
                </a:solidFill>
                <a:latin typeface="MetaPro-Book"/>
                <a:ea typeface="MetaPro-Book"/>
                <a:cs typeface="MetaPro-Book"/>
              </a:defRPr>
            </a:lvl4pPr>
            <a:lvl5pPr algn="ctr">
              <a:defRPr sz="1950">
                <a:solidFill>
                  <a:srgbClr val="FFFFFF"/>
                </a:solidFill>
                <a:latin typeface="MetaPro-Book"/>
                <a:ea typeface="MetaPro-Book"/>
                <a:cs typeface="MetaPro-Book"/>
              </a:defRPr>
            </a:lvl5pPr>
            <a:lvl6pPr algn="ctr">
              <a:defRPr sz="1950">
                <a:solidFill>
                  <a:srgbClr val="FFFFFF"/>
                </a:solidFill>
                <a:latin typeface="MetaPro-Book"/>
                <a:ea typeface="MetaPro-Book"/>
                <a:cs typeface="MetaPro-Book"/>
              </a:defRPr>
            </a:lvl6pPr>
            <a:lvl7pPr algn="ctr">
              <a:defRPr sz="1950">
                <a:solidFill>
                  <a:srgbClr val="FFFFFF"/>
                </a:solidFill>
                <a:latin typeface="MetaPro-Book"/>
                <a:ea typeface="MetaPro-Book"/>
                <a:cs typeface="MetaPro-Book"/>
              </a:defRPr>
            </a:lvl7pPr>
            <a:lvl8pPr algn="ctr">
              <a:defRPr sz="1950">
                <a:solidFill>
                  <a:srgbClr val="FFFFFF"/>
                </a:solidFill>
                <a:latin typeface="MetaPro-Book"/>
                <a:ea typeface="MetaPro-Book"/>
                <a:cs typeface="MetaPro-Book"/>
              </a:defRPr>
            </a:lvl8pPr>
            <a:lvl9pPr algn="ctr">
              <a:defRPr sz="1950">
                <a:solidFill>
                  <a:srgbClr val="FFFFFF"/>
                </a:solidFill>
                <a:latin typeface="MetaPro-Book"/>
                <a:ea typeface="MetaPro-Book"/>
                <a:cs typeface="MetaPro-Book"/>
              </a:defRPr>
            </a:lvl9pPr>
          </a:lstStyle>
          <a:p xmlns:a="http://schemas.openxmlformats.org/drawingml/2006/main">
            <a:pPr algn="ctr">
              <a:defRPr sz="1950">
                <a:solidFill>
                  <a:srgbClr val="FFFFFF"/>
                </a:solidFill>
                <a:latin typeface="MetaPro-Book"/>
                <a:ea typeface="MetaPro-Book"/>
                <a:cs typeface="MetaPro-Book"/>
              </a:defRPr>
            </a:pPr>
            <a:r>
              <a:rPr sz="1950">
                <a:solidFill>
                  <a:srgbClr val="FFFFFF"/>
                </a:solidFill>
                <a:latin typeface="MetaPro-Book"/>
                <a:ea typeface="MetaPro-Book"/>
                <a:cs typeface="MetaPro-Book"/>
              </a:rPr>
              <a:t>Explain what you would change and why. Then revise your plan.</a:t>
            </a:r>
          </a:p>
        </p:txBody>
      </p:sp>
    </p:spTree>
    <p:extLst>
      <p:ext uri="{BB962C8B-B14F-4D97-AF65-F5344CB8AC3E}">
        <p14:creationId xmlns:p14="http://schemas.microsoft.com/office/powerpoint/2010/main" val="5419235"/>
      </p:ext>
    </p:extLst>
  </p:cSld>
</p:sld>
</file>

<file path=ppt/slides/slide17.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5" name="Roadmap layout">
            <a:extLst xmlns:a="http://schemas.openxmlformats.org/drawingml/2006/main">
              <a:ext uri="{FF2B5EF4-FFF2-40B4-BE49-F238E27FC236}">
                <a16:creationId xmlns:a16="http://schemas.microsoft.com/office/drawing/2014/main" id="{9184B509-02FB-45BA-9282-3E81291A4C2E}"/>
              </a:ext>
            </a:extLst>
          </p:cNvPr>
          <p:cNvSpPr>
            <a:spLocks xmlns:a="http://schemas.openxmlformats.org/drawingml/2006/main" noGrp="1"/>
          </p:cNvSpPr>
          <p:nvPr/>
        </p:nvSpPr>
        <p:spPr>
          <a:xfrm xmlns:a="http://schemas.openxmlformats.org/drawingml/2006/main">
            <a:off x="777240" y="4681728"/>
            <a:ext cx="10515600" cy="13716"/>
          </a:xfrm>
          <a:prstGeom xmlns:a="http://schemas.openxmlformats.org/drawingml/2006/main" prst="rect">
            <a:avLst/>
          </a:prstGeom>
          <a:solidFill xmlns:a="http://schemas.openxmlformats.org/drawingml/2006/main">
            <a:srgbClr val="DEDEDE"/>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4" name="Roadmap layout">
            <a:extLst xmlns:a="http://schemas.openxmlformats.org/drawingml/2006/main">
              <a:ext uri="{FF2B5EF4-FFF2-40B4-BE49-F238E27FC236}">
                <a16:creationId xmlns:a16="http://schemas.microsoft.com/office/drawing/2014/main" id="{ED74CC50-5A41-4E95-815C-D2A8F8B90CB2}"/>
              </a:ext>
            </a:extLst>
          </p:cNvPr>
          <p:cNvSpPr>
            <a:spLocks xmlns:a="http://schemas.openxmlformats.org/drawingml/2006/main" noGrp="1"/>
          </p:cNvSpPr>
          <p:nvPr/>
        </p:nvSpPr>
        <p:spPr>
          <a:xfrm xmlns:a="http://schemas.openxmlformats.org/drawingml/2006/main">
            <a:off x="777240" y="3721608"/>
            <a:ext cx="10515600" cy="13716"/>
          </a:xfrm>
          <a:prstGeom xmlns:a="http://schemas.openxmlformats.org/drawingml/2006/main" prst="rect">
            <a:avLst/>
          </a:prstGeom>
          <a:solidFill xmlns:a="http://schemas.openxmlformats.org/drawingml/2006/main">
            <a:srgbClr val="DEDEDE"/>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3" name="Roadmap layout">
            <a:extLst xmlns:a="http://schemas.openxmlformats.org/drawingml/2006/main">
              <a:ext uri="{FF2B5EF4-FFF2-40B4-BE49-F238E27FC236}">
                <a16:creationId xmlns:a16="http://schemas.microsoft.com/office/drawing/2014/main" id="{4DA7161E-1FD3-489F-A146-B9757A079029}"/>
              </a:ext>
            </a:extLst>
          </p:cNvPr>
          <p:cNvSpPr>
            <a:spLocks xmlns:a="http://schemas.openxmlformats.org/drawingml/2006/main" noGrp="1"/>
          </p:cNvSpPr>
          <p:nvPr/>
        </p:nvSpPr>
        <p:spPr>
          <a:xfrm xmlns:a="http://schemas.openxmlformats.org/drawingml/2006/main">
            <a:off x="777240" y="2761488"/>
            <a:ext cx="10515600" cy="13716"/>
          </a:xfrm>
          <a:prstGeom xmlns:a="http://schemas.openxmlformats.org/drawingml/2006/main" prst="rect">
            <a:avLst/>
          </a:prstGeom>
          <a:solidFill xmlns:a="http://schemas.openxmlformats.org/drawingml/2006/main">
            <a:srgbClr val="DEDEDE"/>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2" name="Roadmap layout">
            <a:extLst xmlns:a="http://schemas.openxmlformats.org/drawingml/2006/main">
              <a:ext uri="{FF2B5EF4-FFF2-40B4-BE49-F238E27FC236}">
                <a16:creationId xmlns:a16="http://schemas.microsoft.com/office/drawing/2014/main" id="{7C8962C6-33B8-4C09-A9A9-B7A6EA7160C5}"/>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21" name="Object 21">
            <a:extLst xmlns:a="http://schemas.openxmlformats.org/drawingml/2006/main">
              <a:ext uri="{FF2B5EF4-FFF2-40B4-BE49-F238E27FC236}">
                <a16:creationId xmlns:a16="http://schemas.microsoft.com/office/drawing/2014/main" id="{E2656F64-AFE0-4F9B-9095-5C8911FA9709}"/>
              </a:ext>
            </a:extLst>
          </p:cNvPr>
          <p:cNvSpPr>
            <a:spLocks xmlns:a="http://schemas.openxmlformats.org/drawingml/2006/main" noGrp="1"/>
          </p:cNvSpPr>
          <p:nvPr/>
        </p:nvSpPr>
        <p:spPr>
          <a:xfrm xmlns:a="http://schemas.openxmlformats.org/drawingml/2006/main">
            <a:off x="777240" y="1920240"/>
            <a:ext cx="278892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250">
                <a:solidFill>
                  <a:srgbClr val="CC0033"/>
                </a:solidFill>
                <a:latin typeface="MetaPro-Bold"/>
                <a:ea typeface="MetaPro-Bold"/>
                <a:cs typeface="MetaPro-Bold"/>
              </a:defRPr>
            </a:defPPr>
            <a:lvl1pPr>
              <a:defRPr sz="2250">
                <a:solidFill>
                  <a:srgbClr val="CC0033"/>
                </a:solidFill>
                <a:latin typeface="MetaPro-Bold"/>
                <a:ea typeface="MetaPro-Bold"/>
                <a:cs typeface="MetaPro-Bold"/>
              </a:defRPr>
            </a:lvl1pPr>
            <a:lvl2pPr>
              <a:defRPr sz="2250">
                <a:solidFill>
                  <a:srgbClr val="CC0033"/>
                </a:solidFill>
                <a:latin typeface="MetaPro-Bold"/>
                <a:ea typeface="MetaPro-Bold"/>
                <a:cs typeface="MetaPro-Bold"/>
              </a:defRPr>
            </a:lvl2pPr>
            <a:lvl3pPr>
              <a:defRPr sz="2250">
                <a:solidFill>
                  <a:srgbClr val="CC0033"/>
                </a:solidFill>
                <a:latin typeface="MetaPro-Bold"/>
                <a:ea typeface="MetaPro-Bold"/>
                <a:cs typeface="MetaPro-Bold"/>
              </a:defRPr>
            </a:lvl3pPr>
            <a:lvl4pPr>
              <a:defRPr sz="2250">
                <a:solidFill>
                  <a:srgbClr val="CC0033"/>
                </a:solidFill>
                <a:latin typeface="MetaPro-Bold"/>
                <a:ea typeface="MetaPro-Bold"/>
                <a:cs typeface="MetaPro-Bold"/>
              </a:defRPr>
            </a:lvl4pPr>
            <a:lvl5pPr>
              <a:defRPr sz="2250">
                <a:solidFill>
                  <a:srgbClr val="CC0033"/>
                </a:solidFill>
                <a:latin typeface="MetaPro-Bold"/>
                <a:ea typeface="MetaPro-Bold"/>
                <a:cs typeface="MetaPro-Bold"/>
              </a:defRPr>
            </a:lvl5pPr>
            <a:lvl6pPr>
              <a:defRPr sz="2250">
                <a:solidFill>
                  <a:srgbClr val="CC0033"/>
                </a:solidFill>
                <a:latin typeface="MetaPro-Bold"/>
                <a:ea typeface="MetaPro-Bold"/>
                <a:cs typeface="MetaPro-Bold"/>
              </a:defRPr>
            </a:lvl6pPr>
            <a:lvl7pPr>
              <a:defRPr sz="2250">
                <a:solidFill>
                  <a:srgbClr val="CC0033"/>
                </a:solidFill>
                <a:latin typeface="MetaPro-Bold"/>
                <a:ea typeface="MetaPro-Bold"/>
                <a:cs typeface="MetaPro-Bold"/>
              </a:defRPr>
            </a:lvl7pPr>
            <a:lvl8pPr>
              <a:defRPr sz="2250">
                <a:solidFill>
                  <a:srgbClr val="CC0033"/>
                </a:solidFill>
                <a:latin typeface="MetaPro-Bold"/>
                <a:ea typeface="MetaPro-Bold"/>
                <a:cs typeface="MetaPro-Bold"/>
              </a:defRPr>
            </a:lvl8pPr>
            <a:lvl9pPr>
              <a:defRPr sz="2250">
                <a:solidFill>
                  <a:srgbClr val="CC0033"/>
                </a:solidFill>
                <a:latin typeface="MetaPro-Bold"/>
                <a:ea typeface="MetaPro-Bold"/>
                <a:cs typeface="MetaPro-Bold"/>
              </a:defRPr>
            </a:lvl9pPr>
          </a:lstStyle>
          <a:p xmlns:a="http://schemas.openxmlformats.org/drawingml/2006/main">
            <a:pPr algn="l">
              <a:lnSpc>
                <a:spcPct val="108000"/>
              </a:lnSpc>
              <a:buNone/>
              <a:defRPr sz="2250">
                <a:solidFill>
                  <a:srgbClr val="CC0033"/>
                </a:solidFill>
                <a:latin typeface="MetaPro-Bold"/>
                <a:ea typeface="MetaPro-Bold"/>
                <a:cs typeface="MetaPro-Bold"/>
              </a:defRPr>
            </a:pPr>
            <a:r>
              <a:rPr sz="2250" b="1" i="0">
                <a:solidFill>
                  <a:srgbClr val="CC0033"/>
                </a:solidFill>
                <a:latin typeface="MetaPro-Bold"/>
                <a:ea typeface="MetaPro-Bold"/>
                <a:cs typeface="MetaPro-Bold"/>
              </a:rPr>
              <a:t>Your revision</a:t>
            </a:r>
          </a:p>
        </p:txBody>
      </p:sp>
      <p:sp>
        <p:nvSpPr>
          <p:cNvPr id="22" name="Object 22">
            <a:extLst xmlns:a="http://schemas.openxmlformats.org/drawingml/2006/main">
              <a:ext uri="{FF2B5EF4-FFF2-40B4-BE49-F238E27FC236}">
                <a16:creationId xmlns:a16="http://schemas.microsoft.com/office/drawing/2014/main" id="{22377732-C6E9-4AF6-A30B-B7BAE9C5AB8D}"/>
              </a:ext>
            </a:extLst>
          </p:cNvPr>
          <p:cNvSpPr>
            <a:spLocks xmlns:a="http://schemas.openxmlformats.org/drawingml/2006/main" noGrp="1"/>
          </p:cNvSpPr>
          <p:nvPr/>
        </p:nvSpPr>
        <p:spPr>
          <a:xfrm xmlns:a="http://schemas.openxmlformats.org/drawingml/2006/main">
            <a:off x="3876675" y="1920240"/>
            <a:ext cx="7381875" cy="7905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What improved after feedback?</a:t>
            </a:r>
          </a:p>
        </p:txBody>
      </p:sp>
      <p:sp>
        <p:nvSpPr>
          <p:cNvPr id="23" name="Object 23">
            <a:extLst xmlns:a="http://schemas.openxmlformats.org/drawingml/2006/main">
              <a:ext uri="{FF2B5EF4-FFF2-40B4-BE49-F238E27FC236}">
                <a16:creationId xmlns:a16="http://schemas.microsoft.com/office/drawing/2014/main" id="{88B4B5A9-6406-4A5B-A9CA-2322BCD2BB8A}"/>
              </a:ext>
            </a:extLst>
          </p:cNvPr>
          <p:cNvSpPr>
            <a:spLocks xmlns:a="http://schemas.openxmlformats.org/drawingml/2006/main" noGrp="1"/>
          </p:cNvSpPr>
          <p:nvPr/>
        </p:nvSpPr>
        <p:spPr>
          <a:xfrm xmlns:a="http://schemas.openxmlformats.org/drawingml/2006/main">
            <a:off x="777240" y="2880360"/>
            <a:ext cx="278892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250">
                <a:solidFill>
                  <a:srgbClr val="CC0033"/>
                </a:solidFill>
                <a:latin typeface="MetaPro-Bold"/>
                <a:ea typeface="MetaPro-Bold"/>
                <a:cs typeface="MetaPro-Bold"/>
              </a:defRPr>
            </a:defPPr>
            <a:lvl1pPr>
              <a:defRPr sz="2250">
                <a:solidFill>
                  <a:srgbClr val="CC0033"/>
                </a:solidFill>
                <a:latin typeface="MetaPro-Bold"/>
                <a:ea typeface="MetaPro-Bold"/>
                <a:cs typeface="MetaPro-Bold"/>
              </a:defRPr>
            </a:lvl1pPr>
            <a:lvl2pPr>
              <a:defRPr sz="2250">
                <a:solidFill>
                  <a:srgbClr val="CC0033"/>
                </a:solidFill>
                <a:latin typeface="MetaPro-Bold"/>
                <a:ea typeface="MetaPro-Bold"/>
                <a:cs typeface="MetaPro-Bold"/>
              </a:defRPr>
            </a:lvl2pPr>
            <a:lvl3pPr>
              <a:defRPr sz="2250">
                <a:solidFill>
                  <a:srgbClr val="CC0033"/>
                </a:solidFill>
                <a:latin typeface="MetaPro-Bold"/>
                <a:ea typeface="MetaPro-Bold"/>
                <a:cs typeface="MetaPro-Bold"/>
              </a:defRPr>
            </a:lvl3pPr>
            <a:lvl4pPr>
              <a:defRPr sz="2250">
                <a:solidFill>
                  <a:srgbClr val="CC0033"/>
                </a:solidFill>
                <a:latin typeface="MetaPro-Bold"/>
                <a:ea typeface="MetaPro-Bold"/>
                <a:cs typeface="MetaPro-Bold"/>
              </a:defRPr>
            </a:lvl4pPr>
            <a:lvl5pPr>
              <a:defRPr sz="2250">
                <a:solidFill>
                  <a:srgbClr val="CC0033"/>
                </a:solidFill>
                <a:latin typeface="MetaPro-Bold"/>
                <a:ea typeface="MetaPro-Bold"/>
                <a:cs typeface="MetaPro-Bold"/>
              </a:defRPr>
            </a:lvl5pPr>
            <a:lvl6pPr>
              <a:defRPr sz="2250">
                <a:solidFill>
                  <a:srgbClr val="CC0033"/>
                </a:solidFill>
                <a:latin typeface="MetaPro-Bold"/>
                <a:ea typeface="MetaPro-Bold"/>
                <a:cs typeface="MetaPro-Bold"/>
              </a:defRPr>
            </a:lvl6pPr>
            <a:lvl7pPr>
              <a:defRPr sz="2250">
                <a:solidFill>
                  <a:srgbClr val="CC0033"/>
                </a:solidFill>
                <a:latin typeface="MetaPro-Bold"/>
                <a:ea typeface="MetaPro-Bold"/>
                <a:cs typeface="MetaPro-Bold"/>
              </a:defRPr>
            </a:lvl7pPr>
            <a:lvl8pPr>
              <a:defRPr sz="2250">
                <a:solidFill>
                  <a:srgbClr val="CC0033"/>
                </a:solidFill>
                <a:latin typeface="MetaPro-Bold"/>
                <a:ea typeface="MetaPro-Bold"/>
                <a:cs typeface="MetaPro-Bold"/>
              </a:defRPr>
            </a:lvl8pPr>
            <a:lvl9pPr>
              <a:defRPr sz="2250">
                <a:solidFill>
                  <a:srgbClr val="CC0033"/>
                </a:solidFill>
                <a:latin typeface="MetaPro-Bold"/>
                <a:ea typeface="MetaPro-Bold"/>
                <a:cs typeface="MetaPro-Bold"/>
              </a:defRPr>
            </a:lvl9pPr>
          </a:lstStyle>
          <a:p xmlns:a="http://schemas.openxmlformats.org/drawingml/2006/main">
            <a:pPr algn="l">
              <a:lnSpc>
                <a:spcPct val="108000"/>
              </a:lnSpc>
              <a:buNone/>
              <a:defRPr sz="2250">
                <a:solidFill>
                  <a:srgbClr val="CC0033"/>
                </a:solidFill>
                <a:latin typeface="MetaPro-Bold"/>
                <a:ea typeface="MetaPro-Bold"/>
                <a:cs typeface="MetaPro-Bold"/>
              </a:defRPr>
            </a:pPr>
            <a:r>
              <a:rPr sz="2250" b="1" i="0">
                <a:solidFill>
                  <a:srgbClr val="CC0033"/>
                </a:solidFill>
                <a:latin typeface="MetaPro-Bold"/>
                <a:ea typeface="MetaPro-Bold"/>
                <a:cs typeface="MetaPro-Bold"/>
              </a:rPr>
              <a:t>Your action</a:t>
            </a:r>
          </a:p>
        </p:txBody>
      </p:sp>
      <p:sp>
        <p:nvSpPr>
          <p:cNvPr id="24" name="Object 24">
            <a:extLst xmlns:a="http://schemas.openxmlformats.org/drawingml/2006/main">
              <a:ext uri="{FF2B5EF4-FFF2-40B4-BE49-F238E27FC236}">
                <a16:creationId xmlns:a16="http://schemas.microsoft.com/office/drawing/2014/main" id="{9D543E05-F22F-45C6-A8BA-C2EDD380A641}"/>
              </a:ext>
            </a:extLst>
          </p:cNvPr>
          <p:cNvSpPr>
            <a:spLocks xmlns:a="http://schemas.openxmlformats.org/drawingml/2006/main" noGrp="1"/>
          </p:cNvSpPr>
          <p:nvPr/>
        </p:nvSpPr>
        <p:spPr>
          <a:xfrm xmlns:a="http://schemas.openxmlformats.org/drawingml/2006/main">
            <a:off x="3876675" y="2880360"/>
            <a:ext cx="7381875" cy="7905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What specific step will you take?</a:t>
            </a:r>
          </a:p>
        </p:txBody>
      </p:sp>
      <p:sp>
        <p:nvSpPr>
          <p:cNvPr id="25" name="Object 25">
            <a:extLst xmlns:a="http://schemas.openxmlformats.org/drawingml/2006/main">
              <a:ext uri="{FF2B5EF4-FFF2-40B4-BE49-F238E27FC236}">
                <a16:creationId xmlns:a16="http://schemas.microsoft.com/office/drawing/2014/main" id="{8583153C-2684-4FE1-A325-ADC6A3ECA9C8}"/>
              </a:ext>
            </a:extLst>
          </p:cNvPr>
          <p:cNvSpPr>
            <a:spLocks xmlns:a="http://schemas.openxmlformats.org/drawingml/2006/main" noGrp="1"/>
          </p:cNvSpPr>
          <p:nvPr/>
        </p:nvSpPr>
        <p:spPr>
          <a:xfrm xmlns:a="http://schemas.openxmlformats.org/drawingml/2006/main">
            <a:off x="777240" y="3840480"/>
            <a:ext cx="278892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250">
                <a:solidFill>
                  <a:srgbClr val="CC0033"/>
                </a:solidFill>
                <a:latin typeface="MetaPro-Bold"/>
                <a:ea typeface="MetaPro-Bold"/>
                <a:cs typeface="MetaPro-Bold"/>
              </a:defRPr>
            </a:defPPr>
            <a:lvl1pPr>
              <a:defRPr sz="2250">
                <a:solidFill>
                  <a:srgbClr val="CC0033"/>
                </a:solidFill>
                <a:latin typeface="MetaPro-Bold"/>
                <a:ea typeface="MetaPro-Bold"/>
                <a:cs typeface="MetaPro-Bold"/>
              </a:defRPr>
            </a:lvl1pPr>
            <a:lvl2pPr>
              <a:defRPr sz="2250">
                <a:solidFill>
                  <a:srgbClr val="CC0033"/>
                </a:solidFill>
                <a:latin typeface="MetaPro-Bold"/>
                <a:ea typeface="MetaPro-Bold"/>
                <a:cs typeface="MetaPro-Bold"/>
              </a:defRPr>
            </a:lvl2pPr>
            <a:lvl3pPr>
              <a:defRPr sz="2250">
                <a:solidFill>
                  <a:srgbClr val="CC0033"/>
                </a:solidFill>
                <a:latin typeface="MetaPro-Bold"/>
                <a:ea typeface="MetaPro-Bold"/>
                <a:cs typeface="MetaPro-Bold"/>
              </a:defRPr>
            </a:lvl3pPr>
            <a:lvl4pPr>
              <a:defRPr sz="2250">
                <a:solidFill>
                  <a:srgbClr val="CC0033"/>
                </a:solidFill>
                <a:latin typeface="MetaPro-Bold"/>
                <a:ea typeface="MetaPro-Bold"/>
                <a:cs typeface="MetaPro-Bold"/>
              </a:defRPr>
            </a:lvl4pPr>
            <a:lvl5pPr>
              <a:defRPr sz="2250">
                <a:solidFill>
                  <a:srgbClr val="CC0033"/>
                </a:solidFill>
                <a:latin typeface="MetaPro-Bold"/>
                <a:ea typeface="MetaPro-Bold"/>
                <a:cs typeface="MetaPro-Bold"/>
              </a:defRPr>
            </a:lvl5pPr>
            <a:lvl6pPr>
              <a:defRPr sz="2250">
                <a:solidFill>
                  <a:srgbClr val="CC0033"/>
                </a:solidFill>
                <a:latin typeface="MetaPro-Bold"/>
                <a:ea typeface="MetaPro-Bold"/>
                <a:cs typeface="MetaPro-Bold"/>
              </a:defRPr>
            </a:lvl6pPr>
            <a:lvl7pPr>
              <a:defRPr sz="2250">
                <a:solidFill>
                  <a:srgbClr val="CC0033"/>
                </a:solidFill>
                <a:latin typeface="MetaPro-Bold"/>
                <a:ea typeface="MetaPro-Bold"/>
                <a:cs typeface="MetaPro-Bold"/>
              </a:defRPr>
            </a:lvl7pPr>
            <a:lvl8pPr>
              <a:defRPr sz="2250">
                <a:solidFill>
                  <a:srgbClr val="CC0033"/>
                </a:solidFill>
                <a:latin typeface="MetaPro-Bold"/>
                <a:ea typeface="MetaPro-Bold"/>
                <a:cs typeface="MetaPro-Bold"/>
              </a:defRPr>
            </a:lvl8pPr>
            <a:lvl9pPr>
              <a:defRPr sz="2250">
                <a:solidFill>
                  <a:srgbClr val="CC0033"/>
                </a:solidFill>
                <a:latin typeface="MetaPro-Bold"/>
                <a:ea typeface="MetaPro-Bold"/>
                <a:cs typeface="MetaPro-Bold"/>
              </a:defRPr>
            </a:lvl9pPr>
          </a:lstStyle>
          <a:p xmlns:a="http://schemas.openxmlformats.org/drawingml/2006/main">
            <a:pPr algn="l">
              <a:lnSpc>
                <a:spcPct val="108000"/>
              </a:lnSpc>
              <a:buNone/>
              <a:defRPr sz="2250">
                <a:solidFill>
                  <a:srgbClr val="CC0033"/>
                </a:solidFill>
                <a:latin typeface="MetaPro-Bold"/>
                <a:ea typeface="MetaPro-Bold"/>
                <a:cs typeface="MetaPro-Bold"/>
              </a:defRPr>
            </a:pPr>
            <a:r>
              <a:rPr sz="2250" b="1" i="0">
                <a:solidFill>
                  <a:srgbClr val="CC0033"/>
                </a:solidFill>
                <a:latin typeface="MetaPro-Bold"/>
                <a:ea typeface="MetaPro-Bold"/>
                <a:cs typeface="MetaPro-Bold"/>
              </a:rPr>
              <a:t>Your check</a:t>
            </a:r>
          </a:p>
        </p:txBody>
      </p:sp>
      <p:sp>
        <p:nvSpPr>
          <p:cNvPr id="26" name="Object 26">
            <a:extLst xmlns:a="http://schemas.openxmlformats.org/drawingml/2006/main">
              <a:ext uri="{FF2B5EF4-FFF2-40B4-BE49-F238E27FC236}">
                <a16:creationId xmlns:a16="http://schemas.microsoft.com/office/drawing/2014/main" id="{C9F4A48F-A974-406B-B192-7AB40B05B128}"/>
              </a:ext>
            </a:extLst>
          </p:cNvPr>
          <p:cNvSpPr>
            <a:spLocks xmlns:a="http://schemas.openxmlformats.org/drawingml/2006/main" noGrp="1"/>
          </p:cNvSpPr>
          <p:nvPr/>
        </p:nvSpPr>
        <p:spPr>
          <a:xfrm xmlns:a="http://schemas.openxmlformats.org/drawingml/2006/main">
            <a:off x="3876675" y="3840480"/>
            <a:ext cx="7381875" cy="7905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When will you review it, and what will you look for?</a:t>
            </a:r>
          </a:p>
        </p:txBody>
      </p:sp>
      <p:sp>
        <p:nvSpPr>
          <p:cNvPr id="27" name="Object 27">
            <a:extLst xmlns:a="http://schemas.openxmlformats.org/drawingml/2006/main">
              <a:ext uri="{FF2B5EF4-FFF2-40B4-BE49-F238E27FC236}">
                <a16:creationId xmlns:a16="http://schemas.microsoft.com/office/drawing/2014/main" id="{33547F4B-4CCE-4CD7-B9C2-A6D387BD6470}"/>
              </a:ext>
            </a:extLst>
          </p:cNvPr>
          <p:cNvSpPr>
            <a:spLocks xmlns:a="http://schemas.openxmlformats.org/drawingml/2006/main" noGrp="1"/>
          </p:cNvSpPr>
          <p:nvPr/>
        </p:nvSpPr>
        <p:spPr>
          <a:xfrm xmlns:a="http://schemas.openxmlformats.org/drawingml/2006/main">
            <a:off x="777240" y="4800600"/>
            <a:ext cx="278892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250">
                <a:solidFill>
                  <a:srgbClr val="CC0033"/>
                </a:solidFill>
                <a:latin typeface="MetaPro-Bold"/>
                <a:ea typeface="MetaPro-Bold"/>
                <a:cs typeface="MetaPro-Bold"/>
              </a:defRPr>
            </a:defPPr>
            <a:lvl1pPr>
              <a:defRPr sz="2250">
                <a:solidFill>
                  <a:srgbClr val="CC0033"/>
                </a:solidFill>
                <a:latin typeface="MetaPro-Bold"/>
                <a:ea typeface="MetaPro-Bold"/>
                <a:cs typeface="MetaPro-Bold"/>
              </a:defRPr>
            </a:lvl1pPr>
            <a:lvl2pPr>
              <a:defRPr sz="2250">
                <a:solidFill>
                  <a:srgbClr val="CC0033"/>
                </a:solidFill>
                <a:latin typeface="MetaPro-Bold"/>
                <a:ea typeface="MetaPro-Bold"/>
                <a:cs typeface="MetaPro-Bold"/>
              </a:defRPr>
            </a:lvl2pPr>
            <a:lvl3pPr>
              <a:defRPr sz="2250">
                <a:solidFill>
                  <a:srgbClr val="CC0033"/>
                </a:solidFill>
                <a:latin typeface="MetaPro-Bold"/>
                <a:ea typeface="MetaPro-Bold"/>
                <a:cs typeface="MetaPro-Bold"/>
              </a:defRPr>
            </a:lvl3pPr>
            <a:lvl4pPr>
              <a:defRPr sz="2250">
                <a:solidFill>
                  <a:srgbClr val="CC0033"/>
                </a:solidFill>
                <a:latin typeface="MetaPro-Bold"/>
                <a:ea typeface="MetaPro-Bold"/>
                <a:cs typeface="MetaPro-Bold"/>
              </a:defRPr>
            </a:lvl4pPr>
            <a:lvl5pPr>
              <a:defRPr sz="2250">
                <a:solidFill>
                  <a:srgbClr val="CC0033"/>
                </a:solidFill>
                <a:latin typeface="MetaPro-Bold"/>
                <a:ea typeface="MetaPro-Bold"/>
                <a:cs typeface="MetaPro-Bold"/>
              </a:defRPr>
            </a:lvl5pPr>
            <a:lvl6pPr>
              <a:defRPr sz="2250">
                <a:solidFill>
                  <a:srgbClr val="CC0033"/>
                </a:solidFill>
                <a:latin typeface="MetaPro-Bold"/>
                <a:ea typeface="MetaPro-Bold"/>
                <a:cs typeface="MetaPro-Bold"/>
              </a:defRPr>
            </a:lvl6pPr>
            <a:lvl7pPr>
              <a:defRPr sz="2250">
                <a:solidFill>
                  <a:srgbClr val="CC0033"/>
                </a:solidFill>
                <a:latin typeface="MetaPro-Bold"/>
                <a:ea typeface="MetaPro-Bold"/>
                <a:cs typeface="MetaPro-Bold"/>
              </a:defRPr>
            </a:lvl7pPr>
            <a:lvl8pPr>
              <a:defRPr sz="2250">
                <a:solidFill>
                  <a:srgbClr val="CC0033"/>
                </a:solidFill>
                <a:latin typeface="MetaPro-Bold"/>
                <a:ea typeface="MetaPro-Bold"/>
                <a:cs typeface="MetaPro-Bold"/>
              </a:defRPr>
            </a:lvl8pPr>
            <a:lvl9pPr>
              <a:defRPr sz="2250">
                <a:solidFill>
                  <a:srgbClr val="CC0033"/>
                </a:solidFill>
                <a:latin typeface="MetaPro-Bold"/>
                <a:ea typeface="MetaPro-Bold"/>
                <a:cs typeface="MetaPro-Bold"/>
              </a:defRPr>
            </a:lvl9pPr>
          </a:lstStyle>
          <a:p xmlns:a="http://schemas.openxmlformats.org/drawingml/2006/main">
            <a:pPr algn="l">
              <a:lnSpc>
                <a:spcPct val="108000"/>
              </a:lnSpc>
              <a:buNone/>
            </a:pPr>
            <a:r>
              <a:rPr sz="2300" b="1" i="0">
                <a:solidFill>
                  <a:srgbClr val="CC0033"/>
                </a:solidFill>
                <a:latin typeface="MetaPro-Bold"/>
                <a:ea typeface="MetaPro-Bold"/>
                <a:cs typeface="MetaPro-Bold"/>
              </a:rPr>
              <a:t/>
            </a:r>
          </a:p>
        </p:txBody>
      </p:sp>
      <p:sp>
        <p:nvSpPr>
          <p:cNvPr id="28" name="Object 28">
            <a:extLst xmlns:a="http://schemas.openxmlformats.org/drawingml/2006/main">
              <a:ext uri="{FF2B5EF4-FFF2-40B4-BE49-F238E27FC236}">
                <a16:creationId xmlns:a16="http://schemas.microsoft.com/office/drawing/2014/main" id="{AA42A206-0A4D-4C7E-8AB4-ECB21C72B27B}"/>
              </a:ext>
            </a:extLst>
          </p:cNvPr>
          <p:cNvSpPr>
            <a:spLocks xmlns:a="http://schemas.openxmlformats.org/drawingml/2006/main" noGrp="1"/>
          </p:cNvSpPr>
          <p:nvPr/>
        </p:nvSpPr>
        <p:spPr>
          <a:xfrm xmlns:a="http://schemas.openxmlformats.org/drawingml/2006/main">
            <a:off x="3876675" y="4800600"/>
            <a:ext cx="7381875" cy="7905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pPr>
            <a:r>
              <a:rPr sz="2200" b="0" i="0">
                <a:solidFill>
                  <a:srgbClr val="171717"/>
                </a:solidFill>
                <a:latin typeface="MetaPro-Book"/>
                <a:ea typeface="MetaPro-Book"/>
                <a:cs typeface="MetaPro-Book"/>
              </a:rPr>
              <a:t/>
            </a:r>
          </a:p>
        </p:txBody>
      </p:sp>
      <p:sp>
        <p:nvSpPr>
          <p:cNvPr id="20" name="Object 20">
            <a:extLst xmlns:a="http://schemas.openxmlformats.org/drawingml/2006/main">
              <a:ext uri="{FF2B5EF4-FFF2-40B4-BE49-F238E27FC236}">
                <a16:creationId xmlns:a16="http://schemas.microsoft.com/office/drawing/2014/main" id="{B9336FD8-0878-4CB4-8647-98DAFEE43373}"/>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nSpc>
                <a:spcPct val="108000"/>
              </a:lnSpc>
              <a:buNone/>
              <a:defRPr sz="3199">
                <a:solidFill>
                  <a:srgbClr val="161616"/>
                </a:solidFill>
                <a:latin typeface="MetaPro-Bold"/>
                <a:ea typeface="MetaPro-Bold"/>
                <a:cs typeface="MetaPro-Bold"/>
              </a:defRPr>
            </a:pPr>
            <a:r>
              <a:rPr sz="3199" b="1">
                <a:solidFill>
                  <a:srgbClr val="161616"/>
                </a:solidFill>
                <a:latin typeface="MetaPro-Bold"/>
                <a:ea typeface="MetaPro-Bold"/>
                <a:cs typeface="MetaPro-Bold"/>
              </a:rPr>
              <a:t>Your next step</a:t>
            </a:r>
          </a:p>
        </p:txBody>
      </p:sp>
      <p:sp>
        <p:nvSpPr>
          <p:cNvPr id="516" name="">
            <a:extLst xmlns:a="http://schemas.openxmlformats.org/drawingml/2006/main">
              <a:ext uri="{FF2B5EF4-FFF2-40B4-BE49-F238E27FC236}">
                <a16:creationId xmlns:a16="http://schemas.microsoft.com/office/drawing/2014/main" id="{2998ACAB-4CF4-4A27-A722-A30AB458A99F}"/>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17</a:t>
            </a:r>
          </a:p>
        </p:txBody>
      </p:sp>
    </p:spTree>
    <p:extLst>
      <p:ext uri="{BB962C8B-B14F-4D97-AF65-F5344CB8AC3E}">
        <p14:creationId xmlns:p14="http://schemas.microsoft.com/office/powerpoint/2010/main" val="221993491"/>
      </p:ext>
    </p:extLst>
  </p:cSld>
</p:sld>
</file>

<file path=ppt/slides/slide18.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1E86ADE4-F7B3-4728-85CF-874D8B757F8F}"/>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59DCD0F0-1DF4-4479-8A14-51B4363D30D7}"/>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Resources for your next step</a:t>
            </a:r>
          </a:p>
        </p:txBody>
      </p:sp>
      <p:sp>
        <p:nvSpPr>
          <p:cNvPr id="515" name="">
            <a:extLst xmlns:a="http://schemas.openxmlformats.org/drawingml/2006/main">
              <a:ext uri="{FF2B5EF4-FFF2-40B4-BE49-F238E27FC236}">
                <a16:creationId xmlns:a16="http://schemas.microsoft.com/office/drawing/2014/main" id="{5F997FDA-1800-4EDF-A4E5-DF03173E9EE4}"/>
              </a:ext>
            </a:extLst>
          </p:cNvPr>
          <p:cNvSpPr>
            <a:spLocks xmlns:a="http://schemas.openxmlformats.org/drawingml/2006/main" noGrp="1"/>
          </p:cNvSpPr>
          <p:nvPr/>
        </p:nvSpPr>
        <p:spPr>
          <a:xfrm xmlns:a="http://schemas.openxmlformats.org/drawingml/2006/main">
            <a:off x="771525" y="2238375"/>
            <a:ext cx="7239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850">
                <a:solidFill>
                  <a:srgbClr val="CC0033"/>
                </a:solidFill>
                <a:latin typeface="MetaPro-Bold"/>
                <a:ea typeface="MetaPro-Bold"/>
                <a:cs typeface="MetaPro-Bold"/>
              </a:defRPr>
            </a:defPPr>
            <a:lvl1pPr>
              <a:defRPr sz="2850">
                <a:solidFill>
                  <a:srgbClr val="CC0033"/>
                </a:solidFill>
                <a:latin typeface="MetaPro-Bold"/>
                <a:ea typeface="MetaPro-Bold"/>
                <a:cs typeface="MetaPro-Bold"/>
              </a:defRPr>
            </a:lvl1pPr>
            <a:lvl2pPr>
              <a:defRPr sz="2850">
                <a:solidFill>
                  <a:srgbClr val="CC0033"/>
                </a:solidFill>
                <a:latin typeface="MetaPro-Bold"/>
                <a:ea typeface="MetaPro-Bold"/>
                <a:cs typeface="MetaPro-Bold"/>
              </a:defRPr>
            </a:lvl2pPr>
            <a:lvl3pPr>
              <a:defRPr sz="2850">
                <a:solidFill>
                  <a:srgbClr val="CC0033"/>
                </a:solidFill>
                <a:latin typeface="MetaPro-Bold"/>
                <a:ea typeface="MetaPro-Bold"/>
                <a:cs typeface="MetaPro-Bold"/>
              </a:defRPr>
            </a:lvl3pPr>
            <a:lvl4pPr>
              <a:defRPr sz="2850">
                <a:solidFill>
                  <a:srgbClr val="CC0033"/>
                </a:solidFill>
                <a:latin typeface="MetaPro-Bold"/>
                <a:ea typeface="MetaPro-Bold"/>
                <a:cs typeface="MetaPro-Bold"/>
              </a:defRPr>
            </a:lvl4pPr>
            <a:lvl5pPr>
              <a:defRPr sz="2850">
                <a:solidFill>
                  <a:srgbClr val="CC0033"/>
                </a:solidFill>
                <a:latin typeface="MetaPro-Bold"/>
                <a:ea typeface="MetaPro-Bold"/>
                <a:cs typeface="MetaPro-Bold"/>
              </a:defRPr>
            </a:lvl5pPr>
            <a:lvl6pPr>
              <a:defRPr sz="2850">
                <a:solidFill>
                  <a:srgbClr val="CC0033"/>
                </a:solidFill>
                <a:latin typeface="MetaPro-Bold"/>
                <a:ea typeface="MetaPro-Bold"/>
                <a:cs typeface="MetaPro-Bold"/>
              </a:defRPr>
            </a:lvl6pPr>
            <a:lvl7pPr>
              <a:defRPr sz="2850">
                <a:solidFill>
                  <a:srgbClr val="CC0033"/>
                </a:solidFill>
                <a:latin typeface="MetaPro-Bold"/>
                <a:ea typeface="MetaPro-Bold"/>
                <a:cs typeface="MetaPro-Bold"/>
              </a:defRPr>
            </a:lvl7pPr>
            <a:lvl8pPr>
              <a:defRPr sz="2850">
                <a:solidFill>
                  <a:srgbClr val="CC0033"/>
                </a:solidFill>
                <a:latin typeface="MetaPro-Bold"/>
                <a:ea typeface="MetaPro-Bold"/>
                <a:cs typeface="MetaPro-Bold"/>
              </a:defRPr>
            </a:lvl8pPr>
            <a:lvl9pPr>
              <a:defRPr sz="2850">
                <a:solidFill>
                  <a:srgbClr val="CC0033"/>
                </a:solidFill>
                <a:latin typeface="MetaPro-Bold"/>
                <a:ea typeface="MetaPro-Bold"/>
                <a:cs typeface="MetaPro-Bold"/>
              </a:defRPr>
            </a:lvl9pPr>
          </a:lstStyle>
          <a:p xmlns:a="http://schemas.openxmlformats.org/drawingml/2006/main">
            <a:pPr>
              <a:defRPr sz="2850">
                <a:solidFill>
                  <a:srgbClr val="CC0033"/>
                </a:solidFill>
                <a:latin typeface="MetaPro-Bold"/>
                <a:ea typeface="MetaPro-Bold"/>
                <a:cs typeface="MetaPro-Bold"/>
              </a:defRPr>
            </a:pPr>
            <a:r>
              <a:rPr sz="2850">
                <a:solidFill>
                  <a:srgbClr val="CC0033"/>
                </a:solidFill>
                <a:latin typeface="MetaPro-Bold"/>
                <a:ea typeface="MetaPro-Bold"/>
                <a:cs typeface="MetaPro-Bold"/>
              </a:rPr>
              <a:t>01</a:t>
            </a:r>
          </a:p>
        </p:txBody>
      </p:sp>
      <p:sp>
        <p:nvSpPr>
          <p:cNvPr id="516" name="">
            <a:extLst xmlns:a="http://schemas.openxmlformats.org/drawingml/2006/main">
              <a:ext uri="{FF2B5EF4-FFF2-40B4-BE49-F238E27FC236}">
                <a16:creationId xmlns:a16="http://schemas.microsoft.com/office/drawing/2014/main" id="{1BD7E142-351D-40BB-9576-68C208058643}"/>
              </a:ext>
            </a:extLst>
          </p:cNvPr>
          <p:cNvSpPr>
            <a:spLocks xmlns:a="http://schemas.openxmlformats.org/drawingml/2006/main" noGrp="1"/>
          </p:cNvSpPr>
          <p:nvPr/>
        </p:nvSpPr>
        <p:spPr>
          <a:xfrm xmlns:a="http://schemas.openxmlformats.org/drawingml/2006/main">
            <a:off x="1819275" y="2238375"/>
            <a:ext cx="92392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a:solidFill>
                  <a:srgbClr val="161616"/>
                </a:solidFill>
                <a:latin typeface="MetaPro-Bold"/>
                <a:ea typeface="MetaPro-Bold"/>
                <a:cs typeface="MetaPro-Bold"/>
              </a:defRPr>
            </a:defPPr>
            <a:lvl1pPr>
              <a:defRPr sz="2550">
                <a:solidFill>
                  <a:srgbClr val="161616"/>
                </a:solidFill>
                <a:latin typeface="MetaPro-Bold"/>
                <a:ea typeface="MetaPro-Bold"/>
                <a:cs typeface="MetaPro-Bold"/>
              </a:defRPr>
            </a:lvl1pPr>
            <a:lvl2pPr>
              <a:defRPr sz="2550">
                <a:solidFill>
                  <a:srgbClr val="161616"/>
                </a:solidFill>
                <a:latin typeface="MetaPro-Bold"/>
                <a:ea typeface="MetaPro-Bold"/>
                <a:cs typeface="MetaPro-Bold"/>
              </a:defRPr>
            </a:lvl2pPr>
            <a:lvl3pPr>
              <a:defRPr sz="2550">
                <a:solidFill>
                  <a:srgbClr val="161616"/>
                </a:solidFill>
                <a:latin typeface="MetaPro-Bold"/>
                <a:ea typeface="MetaPro-Bold"/>
                <a:cs typeface="MetaPro-Bold"/>
              </a:defRPr>
            </a:lvl3pPr>
            <a:lvl4pPr>
              <a:defRPr sz="2550">
                <a:solidFill>
                  <a:srgbClr val="161616"/>
                </a:solidFill>
                <a:latin typeface="MetaPro-Bold"/>
                <a:ea typeface="MetaPro-Bold"/>
                <a:cs typeface="MetaPro-Bold"/>
              </a:defRPr>
            </a:lvl4pPr>
            <a:lvl5pPr>
              <a:defRPr sz="2550">
                <a:solidFill>
                  <a:srgbClr val="161616"/>
                </a:solidFill>
                <a:latin typeface="MetaPro-Bold"/>
                <a:ea typeface="MetaPro-Bold"/>
                <a:cs typeface="MetaPro-Bold"/>
              </a:defRPr>
            </a:lvl5pPr>
            <a:lvl6pPr>
              <a:defRPr sz="2550">
                <a:solidFill>
                  <a:srgbClr val="161616"/>
                </a:solidFill>
                <a:latin typeface="MetaPro-Bold"/>
                <a:ea typeface="MetaPro-Bold"/>
                <a:cs typeface="MetaPro-Bold"/>
              </a:defRPr>
            </a:lvl6pPr>
            <a:lvl7pPr>
              <a:defRPr sz="2550">
                <a:solidFill>
                  <a:srgbClr val="161616"/>
                </a:solidFill>
                <a:latin typeface="MetaPro-Bold"/>
                <a:ea typeface="MetaPro-Bold"/>
                <a:cs typeface="MetaPro-Bold"/>
              </a:defRPr>
            </a:lvl7pPr>
            <a:lvl8pPr>
              <a:defRPr sz="2550">
                <a:solidFill>
                  <a:srgbClr val="161616"/>
                </a:solidFill>
                <a:latin typeface="MetaPro-Bold"/>
                <a:ea typeface="MetaPro-Bold"/>
                <a:cs typeface="MetaPro-Bold"/>
              </a:defRPr>
            </a:lvl8pPr>
            <a:lvl9pPr>
              <a:defRPr sz="2550">
                <a:solidFill>
                  <a:srgbClr val="161616"/>
                </a:solidFill>
                <a:latin typeface="MetaPro-Bold"/>
                <a:ea typeface="MetaPro-Bold"/>
                <a:cs typeface="MetaPro-Bold"/>
              </a:defRPr>
            </a:lvl9pPr>
          </a:lstStyle>
          <a:p xmlns:a="http://schemas.openxmlformats.org/drawingml/2006/main">
            <a:pPr>
              <a:defRPr sz="2550">
                <a:solidFill>
                  <a:srgbClr val="161616"/>
                </a:solidFill>
                <a:latin typeface="MetaPro-Bold"/>
                <a:ea typeface="MetaPro-Bold"/>
                <a:cs typeface="MetaPro-Bold"/>
              </a:defRPr>
            </a:pPr>
            <a:r>
              <a:rPr sz="2550">
                <a:solidFill>
                  <a:srgbClr val="161616"/>
                </a:solidFill>
                <a:latin typeface="MetaPro-Bold"/>
                <a:ea typeface="MetaPro-Bold"/>
                <a:cs typeface="MetaPro-Bold"/>
                <a:hlinkClick xmlns:r="http://schemas.openxmlformats.org/officeDocument/2006/relationships" r:id="R606f5ee117ea4d04"/>
              </a:rPr>
              <a:t>CES behavioral interviews</a:t>
            </a:r>
          </a:p>
        </p:txBody>
      </p:sp>
      <p:sp>
        <p:nvSpPr>
          <p:cNvPr id="517" name="">
            <a:extLst xmlns:a="http://schemas.openxmlformats.org/drawingml/2006/main">
              <a:ext uri="{FF2B5EF4-FFF2-40B4-BE49-F238E27FC236}">
                <a16:creationId xmlns:a16="http://schemas.microsoft.com/office/drawing/2014/main" id="{E9AA5478-6989-4C04-B77D-039EDB2CC90D}"/>
              </a:ext>
            </a:extLst>
          </p:cNvPr>
          <p:cNvSpPr>
            <a:spLocks xmlns:a="http://schemas.openxmlformats.org/drawingml/2006/main" noGrp="1"/>
          </p:cNvSpPr>
          <p:nvPr/>
        </p:nvSpPr>
        <p:spPr>
          <a:xfrm xmlns:a="http://schemas.openxmlformats.org/drawingml/2006/main">
            <a:off x="1819275" y="2857500"/>
            <a:ext cx="923925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725">
                <a:solidFill>
                  <a:srgbClr val="53585B"/>
                </a:solidFill>
                <a:latin typeface="MetaPro-Book"/>
                <a:ea typeface="MetaPro-Book"/>
                <a:cs typeface="MetaPro-Book"/>
              </a:defRPr>
            </a:defPPr>
            <a:lvl1pPr>
              <a:defRPr sz="1725">
                <a:solidFill>
                  <a:srgbClr val="53585B"/>
                </a:solidFill>
                <a:latin typeface="MetaPro-Book"/>
                <a:ea typeface="MetaPro-Book"/>
                <a:cs typeface="MetaPro-Book"/>
              </a:defRPr>
            </a:lvl1pPr>
            <a:lvl2pPr>
              <a:defRPr sz="1725">
                <a:solidFill>
                  <a:srgbClr val="53585B"/>
                </a:solidFill>
                <a:latin typeface="MetaPro-Book"/>
                <a:ea typeface="MetaPro-Book"/>
                <a:cs typeface="MetaPro-Book"/>
              </a:defRPr>
            </a:lvl2pPr>
            <a:lvl3pPr>
              <a:defRPr sz="1725">
                <a:solidFill>
                  <a:srgbClr val="53585B"/>
                </a:solidFill>
                <a:latin typeface="MetaPro-Book"/>
                <a:ea typeface="MetaPro-Book"/>
                <a:cs typeface="MetaPro-Book"/>
              </a:defRPr>
            </a:lvl3pPr>
            <a:lvl4pPr>
              <a:defRPr sz="1725">
                <a:solidFill>
                  <a:srgbClr val="53585B"/>
                </a:solidFill>
                <a:latin typeface="MetaPro-Book"/>
                <a:ea typeface="MetaPro-Book"/>
                <a:cs typeface="MetaPro-Book"/>
              </a:defRPr>
            </a:lvl4pPr>
            <a:lvl5pPr>
              <a:defRPr sz="1725">
                <a:solidFill>
                  <a:srgbClr val="53585B"/>
                </a:solidFill>
                <a:latin typeface="MetaPro-Book"/>
                <a:ea typeface="MetaPro-Book"/>
                <a:cs typeface="MetaPro-Book"/>
              </a:defRPr>
            </a:lvl5pPr>
            <a:lvl6pPr>
              <a:defRPr sz="1725">
                <a:solidFill>
                  <a:srgbClr val="53585B"/>
                </a:solidFill>
                <a:latin typeface="MetaPro-Book"/>
                <a:ea typeface="MetaPro-Book"/>
                <a:cs typeface="MetaPro-Book"/>
              </a:defRPr>
            </a:lvl6pPr>
            <a:lvl7pPr>
              <a:defRPr sz="1725">
                <a:solidFill>
                  <a:srgbClr val="53585B"/>
                </a:solidFill>
                <a:latin typeface="MetaPro-Book"/>
                <a:ea typeface="MetaPro-Book"/>
                <a:cs typeface="MetaPro-Book"/>
              </a:defRPr>
            </a:lvl7pPr>
            <a:lvl8pPr>
              <a:defRPr sz="1725">
                <a:solidFill>
                  <a:srgbClr val="53585B"/>
                </a:solidFill>
                <a:latin typeface="MetaPro-Book"/>
                <a:ea typeface="MetaPro-Book"/>
                <a:cs typeface="MetaPro-Book"/>
              </a:defRPr>
            </a:lvl8pPr>
            <a:lvl9pPr>
              <a:defRPr sz="1725">
                <a:solidFill>
                  <a:srgbClr val="53585B"/>
                </a:solidFill>
                <a:latin typeface="MetaPro-Book"/>
                <a:ea typeface="MetaPro-Book"/>
                <a:cs typeface="MetaPro-Book"/>
              </a:defRPr>
            </a:lvl9pPr>
          </a:lstStyle>
          <a:p xmlns:a="http://schemas.openxmlformats.org/drawingml/2006/main">
            <a:pPr>
              <a:defRPr sz="1725">
                <a:solidFill>
                  <a:srgbClr val="53585B"/>
                </a:solidFill>
                <a:latin typeface="MetaPro-Book"/>
                <a:ea typeface="MetaPro-Book"/>
                <a:cs typeface="MetaPro-Book"/>
              </a:defRPr>
            </a:pPr>
            <a:r>
              <a:rPr sz="1725">
                <a:solidFill>
                  <a:srgbClr val="53585B"/>
                </a:solidFill>
                <a:latin typeface="MetaPro-Book"/>
                <a:ea typeface="MetaPro-Book"/>
                <a:cs typeface="MetaPro-Book"/>
              </a:rPr>
              <a:t>careers.rutgers.edu/news/are-you-ready-behavioral-interview</a:t>
            </a:r>
          </a:p>
        </p:txBody>
      </p:sp>
      <p:sp>
        <p:nvSpPr>
          <p:cNvPr id="518" name="">
            <a:extLst xmlns:a="http://schemas.openxmlformats.org/drawingml/2006/main">
              <a:ext uri="{FF2B5EF4-FFF2-40B4-BE49-F238E27FC236}">
                <a16:creationId xmlns:a16="http://schemas.microsoft.com/office/drawing/2014/main" id="{5D423FB2-EFAF-42FC-93DE-2B8C74E31335}"/>
              </a:ext>
            </a:extLst>
          </p:cNvPr>
          <p:cNvSpPr>
            <a:spLocks xmlns:a="http://schemas.openxmlformats.org/drawingml/2006/main" noGrp="1"/>
          </p:cNvSpPr>
          <p:nvPr/>
        </p:nvSpPr>
        <p:spPr>
          <a:xfrm xmlns:a="http://schemas.openxmlformats.org/drawingml/2006/main">
            <a:off x="771525" y="3476625"/>
            <a:ext cx="7239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850">
                <a:solidFill>
                  <a:srgbClr val="CC0033"/>
                </a:solidFill>
                <a:latin typeface="MetaPro-Bold"/>
                <a:ea typeface="MetaPro-Bold"/>
                <a:cs typeface="MetaPro-Bold"/>
              </a:defRPr>
            </a:defPPr>
            <a:lvl1pPr>
              <a:defRPr sz="2850">
                <a:solidFill>
                  <a:srgbClr val="CC0033"/>
                </a:solidFill>
                <a:latin typeface="MetaPro-Bold"/>
                <a:ea typeface="MetaPro-Bold"/>
                <a:cs typeface="MetaPro-Bold"/>
              </a:defRPr>
            </a:lvl1pPr>
            <a:lvl2pPr>
              <a:defRPr sz="2850">
                <a:solidFill>
                  <a:srgbClr val="CC0033"/>
                </a:solidFill>
                <a:latin typeface="MetaPro-Bold"/>
                <a:ea typeface="MetaPro-Bold"/>
                <a:cs typeface="MetaPro-Bold"/>
              </a:defRPr>
            </a:lvl2pPr>
            <a:lvl3pPr>
              <a:defRPr sz="2850">
                <a:solidFill>
                  <a:srgbClr val="CC0033"/>
                </a:solidFill>
                <a:latin typeface="MetaPro-Bold"/>
                <a:ea typeface="MetaPro-Bold"/>
                <a:cs typeface="MetaPro-Bold"/>
              </a:defRPr>
            </a:lvl3pPr>
            <a:lvl4pPr>
              <a:defRPr sz="2850">
                <a:solidFill>
                  <a:srgbClr val="CC0033"/>
                </a:solidFill>
                <a:latin typeface="MetaPro-Bold"/>
                <a:ea typeface="MetaPro-Bold"/>
                <a:cs typeface="MetaPro-Bold"/>
              </a:defRPr>
            </a:lvl4pPr>
            <a:lvl5pPr>
              <a:defRPr sz="2850">
                <a:solidFill>
                  <a:srgbClr val="CC0033"/>
                </a:solidFill>
                <a:latin typeface="MetaPro-Bold"/>
                <a:ea typeface="MetaPro-Bold"/>
                <a:cs typeface="MetaPro-Bold"/>
              </a:defRPr>
            </a:lvl5pPr>
            <a:lvl6pPr>
              <a:defRPr sz="2850">
                <a:solidFill>
                  <a:srgbClr val="CC0033"/>
                </a:solidFill>
                <a:latin typeface="MetaPro-Bold"/>
                <a:ea typeface="MetaPro-Bold"/>
                <a:cs typeface="MetaPro-Bold"/>
              </a:defRPr>
            </a:lvl6pPr>
            <a:lvl7pPr>
              <a:defRPr sz="2850">
                <a:solidFill>
                  <a:srgbClr val="CC0033"/>
                </a:solidFill>
                <a:latin typeface="MetaPro-Bold"/>
                <a:ea typeface="MetaPro-Bold"/>
                <a:cs typeface="MetaPro-Bold"/>
              </a:defRPr>
            </a:lvl7pPr>
            <a:lvl8pPr>
              <a:defRPr sz="2850">
                <a:solidFill>
                  <a:srgbClr val="CC0033"/>
                </a:solidFill>
                <a:latin typeface="MetaPro-Bold"/>
                <a:ea typeface="MetaPro-Bold"/>
                <a:cs typeface="MetaPro-Bold"/>
              </a:defRPr>
            </a:lvl8pPr>
            <a:lvl9pPr>
              <a:defRPr sz="2850">
                <a:solidFill>
                  <a:srgbClr val="CC0033"/>
                </a:solidFill>
                <a:latin typeface="MetaPro-Bold"/>
                <a:ea typeface="MetaPro-Bold"/>
                <a:cs typeface="MetaPro-Bold"/>
              </a:defRPr>
            </a:lvl9pPr>
          </a:lstStyle>
          <a:p xmlns:a="http://schemas.openxmlformats.org/drawingml/2006/main">
            <a:pPr>
              <a:defRPr sz="2850">
                <a:solidFill>
                  <a:srgbClr val="CC0033"/>
                </a:solidFill>
                <a:latin typeface="MetaPro-Bold"/>
                <a:ea typeface="MetaPro-Bold"/>
                <a:cs typeface="MetaPro-Bold"/>
              </a:defRPr>
            </a:pPr>
            <a:r>
              <a:rPr sz="2850">
                <a:solidFill>
                  <a:srgbClr val="CC0033"/>
                </a:solidFill>
                <a:latin typeface="MetaPro-Bold"/>
                <a:ea typeface="MetaPro-Bold"/>
                <a:cs typeface="MetaPro-Bold"/>
              </a:rPr>
              <a:t>02</a:t>
            </a:r>
          </a:p>
        </p:txBody>
      </p:sp>
      <p:sp>
        <p:nvSpPr>
          <p:cNvPr id="519" name="">
            <a:extLst xmlns:a="http://schemas.openxmlformats.org/drawingml/2006/main">
              <a:ext uri="{FF2B5EF4-FFF2-40B4-BE49-F238E27FC236}">
                <a16:creationId xmlns:a16="http://schemas.microsoft.com/office/drawing/2014/main" id="{C6BC5F55-8212-4D4C-89FF-0C298E7C9C82}"/>
              </a:ext>
            </a:extLst>
          </p:cNvPr>
          <p:cNvSpPr>
            <a:spLocks xmlns:a="http://schemas.openxmlformats.org/drawingml/2006/main" noGrp="1"/>
          </p:cNvSpPr>
          <p:nvPr/>
        </p:nvSpPr>
        <p:spPr>
          <a:xfrm xmlns:a="http://schemas.openxmlformats.org/drawingml/2006/main">
            <a:off x="1819275" y="3476625"/>
            <a:ext cx="92392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a:solidFill>
                  <a:srgbClr val="161616"/>
                </a:solidFill>
                <a:latin typeface="MetaPro-Bold"/>
                <a:ea typeface="MetaPro-Bold"/>
                <a:cs typeface="MetaPro-Bold"/>
              </a:defRPr>
            </a:defPPr>
            <a:lvl1pPr>
              <a:defRPr sz="2550">
                <a:solidFill>
                  <a:srgbClr val="161616"/>
                </a:solidFill>
                <a:latin typeface="MetaPro-Bold"/>
                <a:ea typeface="MetaPro-Bold"/>
                <a:cs typeface="MetaPro-Bold"/>
              </a:defRPr>
            </a:lvl1pPr>
            <a:lvl2pPr>
              <a:defRPr sz="2550">
                <a:solidFill>
                  <a:srgbClr val="161616"/>
                </a:solidFill>
                <a:latin typeface="MetaPro-Bold"/>
                <a:ea typeface="MetaPro-Bold"/>
                <a:cs typeface="MetaPro-Bold"/>
              </a:defRPr>
            </a:lvl2pPr>
            <a:lvl3pPr>
              <a:defRPr sz="2550">
                <a:solidFill>
                  <a:srgbClr val="161616"/>
                </a:solidFill>
                <a:latin typeface="MetaPro-Bold"/>
                <a:ea typeface="MetaPro-Bold"/>
                <a:cs typeface="MetaPro-Bold"/>
              </a:defRPr>
            </a:lvl3pPr>
            <a:lvl4pPr>
              <a:defRPr sz="2550">
                <a:solidFill>
                  <a:srgbClr val="161616"/>
                </a:solidFill>
                <a:latin typeface="MetaPro-Bold"/>
                <a:ea typeface="MetaPro-Bold"/>
                <a:cs typeface="MetaPro-Bold"/>
              </a:defRPr>
            </a:lvl4pPr>
            <a:lvl5pPr>
              <a:defRPr sz="2550">
                <a:solidFill>
                  <a:srgbClr val="161616"/>
                </a:solidFill>
                <a:latin typeface="MetaPro-Bold"/>
                <a:ea typeface="MetaPro-Bold"/>
                <a:cs typeface="MetaPro-Bold"/>
              </a:defRPr>
            </a:lvl5pPr>
            <a:lvl6pPr>
              <a:defRPr sz="2550">
                <a:solidFill>
                  <a:srgbClr val="161616"/>
                </a:solidFill>
                <a:latin typeface="MetaPro-Bold"/>
                <a:ea typeface="MetaPro-Bold"/>
                <a:cs typeface="MetaPro-Bold"/>
              </a:defRPr>
            </a:lvl6pPr>
            <a:lvl7pPr>
              <a:defRPr sz="2550">
                <a:solidFill>
                  <a:srgbClr val="161616"/>
                </a:solidFill>
                <a:latin typeface="MetaPro-Bold"/>
                <a:ea typeface="MetaPro-Bold"/>
                <a:cs typeface="MetaPro-Bold"/>
              </a:defRPr>
            </a:lvl7pPr>
            <a:lvl8pPr>
              <a:defRPr sz="2550">
                <a:solidFill>
                  <a:srgbClr val="161616"/>
                </a:solidFill>
                <a:latin typeface="MetaPro-Bold"/>
                <a:ea typeface="MetaPro-Bold"/>
                <a:cs typeface="MetaPro-Bold"/>
              </a:defRPr>
            </a:lvl8pPr>
            <a:lvl9pPr>
              <a:defRPr sz="2550">
                <a:solidFill>
                  <a:srgbClr val="161616"/>
                </a:solidFill>
                <a:latin typeface="MetaPro-Bold"/>
                <a:ea typeface="MetaPro-Bold"/>
                <a:cs typeface="MetaPro-Bold"/>
              </a:defRPr>
            </a:lvl9pPr>
          </a:lstStyle>
          <a:p xmlns:a="http://schemas.openxmlformats.org/drawingml/2006/main">
            <a:pPr>
              <a:defRPr sz="2550">
                <a:solidFill>
                  <a:srgbClr val="161616"/>
                </a:solidFill>
                <a:latin typeface="MetaPro-Bold"/>
                <a:ea typeface="MetaPro-Bold"/>
                <a:cs typeface="MetaPro-Bold"/>
              </a:defRPr>
            </a:pPr>
            <a:r>
              <a:rPr sz="2550">
                <a:solidFill>
                  <a:srgbClr val="161616"/>
                </a:solidFill>
                <a:latin typeface="MetaPro-Bold"/>
                <a:ea typeface="MetaPro-Bold"/>
                <a:cs typeface="MetaPro-Bold"/>
                <a:hlinkClick xmlns:r="http://schemas.openxmlformats.org/officeDocument/2006/relationships" r:id="R5afc1636da6d4a6c"/>
              </a:rPr>
              <a:t>Rutgers Newark STAR resource</a:t>
            </a:r>
          </a:p>
        </p:txBody>
      </p:sp>
      <p:sp>
        <p:nvSpPr>
          <p:cNvPr id="520" name="">
            <a:extLst xmlns:a="http://schemas.openxmlformats.org/drawingml/2006/main">
              <a:ext uri="{FF2B5EF4-FFF2-40B4-BE49-F238E27FC236}">
                <a16:creationId xmlns:a16="http://schemas.microsoft.com/office/drawing/2014/main" id="{A7419A7D-3AA4-4E87-BA8E-97A4A4648484}"/>
              </a:ext>
            </a:extLst>
          </p:cNvPr>
          <p:cNvSpPr>
            <a:spLocks xmlns:a="http://schemas.openxmlformats.org/drawingml/2006/main" noGrp="1"/>
          </p:cNvSpPr>
          <p:nvPr/>
        </p:nvSpPr>
        <p:spPr>
          <a:xfrm xmlns:a="http://schemas.openxmlformats.org/drawingml/2006/main">
            <a:off x="1819275" y="4095750"/>
            <a:ext cx="923925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725">
                <a:solidFill>
                  <a:srgbClr val="53585B"/>
                </a:solidFill>
                <a:latin typeface="MetaPro-Book"/>
                <a:ea typeface="MetaPro-Book"/>
                <a:cs typeface="MetaPro-Book"/>
              </a:defRPr>
            </a:defPPr>
            <a:lvl1pPr>
              <a:defRPr sz="1725">
                <a:solidFill>
                  <a:srgbClr val="53585B"/>
                </a:solidFill>
                <a:latin typeface="MetaPro-Book"/>
                <a:ea typeface="MetaPro-Book"/>
                <a:cs typeface="MetaPro-Book"/>
              </a:defRPr>
            </a:lvl1pPr>
            <a:lvl2pPr>
              <a:defRPr sz="1725">
                <a:solidFill>
                  <a:srgbClr val="53585B"/>
                </a:solidFill>
                <a:latin typeface="MetaPro-Book"/>
                <a:ea typeface="MetaPro-Book"/>
                <a:cs typeface="MetaPro-Book"/>
              </a:defRPr>
            </a:lvl2pPr>
            <a:lvl3pPr>
              <a:defRPr sz="1725">
                <a:solidFill>
                  <a:srgbClr val="53585B"/>
                </a:solidFill>
                <a:latin typeface="MetaPro-Book"/>
                <a:ea typeface="MetaPro-Book"/>
                <a:cs typeface="MetaPro-Book"/>
              </a:defRPr>
            </a:lvl3pPr>
            <a:lvl4pPr>
              <a:defRPr sz="1725">
                <a:solidFill>
                  <a:srgbClr val="53585B"/>
                </a:solidFill>
                <a:latin typeface="MetaPro-Book"/>
                <a:ea typeface="MetaPro-Book"/>
                <a:cs typeface="MetaPro-Book"/>
              </a:defRPr>
            </a:lvl4pPr>
            <a:lvl5pPr>
              <a:defRPr sz="1725">
                <a:solidFill>
                  <a:srgbClr val="53585B"/>
                </a:solidFill>
                <a:latin typeface="MetaPro-Book"/>
                <a:ea typeface="MetaPro-Book"/>
                <a:cs typeface="MetaPro-Book"/>
              </a:defRPr>
            </a:lvl5pPr>
            <a:lvl6pPr>
              <a:defRPr sz="1725">
                <a:solidFill>
                  <a:srgbClr val="53585B"/>
                </a:solidFill>
                <a:latin typeface="MetaPro-Book"/>
                <a:ea typeface="MetaPro-Book"/>
                <a:cs typeface="MetaPro-Book"/>
              </a:defRPr>
            </a:lvl6pPr>
            <a:lvl7pPr>
              <a:defRPr sz="1725">
                <a:solidFill>
                  <a:srgbClr val="53585B"/>
                </a:solidFill>
                <a:latin typeface="MetaPro-Book"/>
                <a:ea typeface="MetaPro-Book"/>
                <a:cs typeface="MetaPro-Book"/>
              </a:defRPr>
            </a:lvl7pPr>
            <a:lvl8pPr>
              <a:defRPr sz="1725">
                <a:solidFill>
                  <a:srgbClr val="53585B"/>
                </a:solidFill>
                <a:latin typeface="MetaPro-Book"/>
                <a:ea typeface="MetaPro-Book"/>
                <a:cs typeface="MetaPro-Book"/>
              </a:defRPr>
            </a:lvl8pPr>
            <a:lvl9pPr>
              <a:defRPr sz="1725">
                <a:solidFill>
                  <a:srgbClr val="53585B"/>
                </a:solidFill>
                <a:latin typeface="MetaPro-Book"/>
                <a:ea typeface="MetaPro-Book"/>
                <a:cs typeface="MetaPro-Book"/>
              </a:defRPr>
            </a:lvl9pPr>
          </a:lstStyle>
          <a:p xmlns:a="http://schemas.openxmlformats.org/drawingml/2006/main">
            <a:pPr>
              <a:defRPr sz="1725">
                <a:solidFill>
                  <a:srgbClr val="53585B"/>
                </a:solidFill>
                <a:latin typeface="MetaPro-Book"/>
                <a:ea typeface="MetaPro-Book"/>
                <a:cs typeface="MetaPro-Book"/>
              </a:defRPr>
            </a:pPr>
            <a:r>
              <a:rPr sz="1725">
                <a:solidFill>
                  <a:srgbClr val="53585B"/>
                </a:solidFill>
                <a:latin typeface="MetaPro-Book"/>
                <a:ea typeface="MetaPro-Book"/>
                <a:cs typeface="MetaPro-Book"/>
              </a:rPr>
              <a:t>cdn.careers.newark.rutgers.edu/wp-content/uploads/sites/90/2022/07/STAR-Method.pdf</a:t>
            </a:r>
          </a:p>
        </p:txBody>
      </p:sp>
      <p:sp>
        <p:nvSpPr>
          <p:cNvPr id="521" name="">
            <a:extLst xmlns:a="http://schemas.openxmlformats.org/drawingml/2006/main">
              <a:ext uri="{FF2B5EF4-FFF2-40B4-BE49-F238E27FC236}">
                <a16:creationId xmlns:a16="http://schemas.microsoft.com/office/drawing/2014/main" id="{08B83E1E-8EC1-4798-9BA4-483721674AA5}"/>
              </a:ext>
            </a:extLst>
          </p:cNvPr>
          <p:cNvSpPr>
            <a:spLocks xmlns:a="http://schemas.openxmlformats.org/drawingml/2006/main" noGrp="1"/>
          </p:cNvSpPr>
          <p:nvPr/>
        </p:nvSpPr>
        <p:spPr>
          <a:xfrm xmlns:a="http://schemas.openxmlformats.org/drawingml/2006/main">
            <a:off x="771525" y="4714875"/>
            <a:ext cx="7239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850">
                <a:solidFill>
                  <a:srgbClr val="CC0033"/>
                </a:solidFill>
                <a:latin typeface="MetaPro-Bold"/>
                <a:ea typeface="MetaPro-Bold"/>
                <a:cs typeface="MetaPro-Bold"/>
              </a:defRPr>
            </a:defPPr>
            <a:lvl1pPr>
              <a:defRPr sz="2850">
                <a:solidFill>
                  <a:srgbClr val="CC0033"/>
                </a:solidFill>
                <a:latin typeface="MetaPro-Bold"/>
                <a:ea typeface="MetaPro-Bold"/>
                <a:cs typeface="MetaPro-Bold"/>
              </a:defRPr>
            </a:lvl1pPr>
            <a:lvl2pPr>
              <a:defRPr sz="2850">
                <a:solidFill>
                  <a:srgbClr val="CC0033"/>
                </a:solidFill>
                <a:latin typeface="MetaPro-Bold"/>
                <a:ea typeface="MetaPro-Bold"/>
                <a:cs typeface="MetaPro-Bold"/>
              </a:defRPr>
            </a:lvl2pPr>
            <a:lvl3pPr>
              <a:defRPr sz="2850">
                <a:solidFill>
                  <a:srgbClr val="CC0033"/>
                </a:solidFill>
                <a:latin typeface="MetaPro-Bold"/>
                <a:ea typeface="MetaPro-Bold"/>
                <a:cs typeface="MetaPro-Bold"/>
              </a:defRPr>
            </a:lvl3pPr>
            <a:lvl4pPr>
              <a:defRPr sz="2850">
                <a:solidFill>
                  <a:srgbClr val="CC0033"/>
                </a:solidFill>
                <a:latin typeface="MetaPro-Bold"/>
                <a:ea typeface="MetaPro-Bold"/>
                <a:cs typeface="MetaPro-Bold"/>
              </a:defRPr>
            </a:lvl4pPr>
            <a:lvl5pPr>
              <a:defRPr sz="2850">
                <a:solidFill>
                  <a:srgbClr val="CC0033"/>
                </a:solidFill>
                <a:latin typeface="MetaPro-Bold"/>
                <a:ea typeface="MetaPro-Bold"/>
                <a:cs typeface="MetaPro-Bold"/>
              </a:defRPr>
            </a:lvl5pPr>
            <a:lvl6pPr>
              <a:defRPr sz="2850">
                <a:solidFill>
                  <a:srgbClr val="CC0033"/>
                </a:solidFill>
                <a:latin typeface="MetaPro-Bold"/>
                <a:ea typeface="MetaPro-Bold"/>
                <a:cs typeface="MetaPro-Bold"/>
              </a:defRPr>
            </a:lvl6pPr>
            <a:lvl7pPr>
              <a:defRPr sz="2850">
                <a:solidFill>
                  <a:srgbClr val="CC0033"/>
                </a:solidFill>
                <a:latin typeface="MetaPro-Bold"/>
                <a:ea typeface="MetaPro-Bold"/>
                <a:cs typeface="MetaPro-Bold"/>
              </a:defRPr>
            </a:lvl7pPr>
            <a:lvl8pPr>
              <a:defRPr sz="2850">
                <a:solidFill>
                  <a:srgbClr val="CC0033"/>
                </a:solidFill>
                <a:latin typeface="MetaPro-Bold"/>
                <a:ea typeface="MetaPro-Bold"/>
                <a:cs typeface="MetaPro-Bold"/>
              </a:defRPr>
            </a:lvl8pPr>
            <a:lvl9pPr>
              <a:defRPr sz="2850">
                <a:solidFill>
                  <a:srgbClr val="CC0033"/>
                </a:solidFill>
                <a:latin typeface="MetaPro-Bold"/>
                <a:ea typeface="MetaPro-Bold"/>
                <a:cs typeface="MetaPro-Bold"/>
              </a:defRPr>
            </a:lvl9pPr>
          </a:lstStyle>
          <a:p xmlns:a="http://schemas.openxmlformats.org/drawingml/2006/main">
            <a:pPr>
              <a:defRPr sz="2850">
                <a:solidFill>
                  <a:srgbClr val="CC0033"/>
                </a:solidFill>
                <a:latin typeface="MetaPro-Bold"/>
                <a:ea typeface="MetaPro-Bold"/>
                <a:cs typeface="MetaPro-Bold"/>
              </a:defRPr>
            </a:pPr>
            <a:r>
              <a:rPr sz="2850">
                <a:solidFill>
                  <a:srgbClr val="CC0033"/>
                </a:solidFill>
                <a:latin typeface="MetaPro-Bold"/>
                <a:ea typeface="MetaPro-Bold"/>
                <a:cs typeface="MetaPro-Bold"/>
              </a:rPr>
              <a:t>03</a:t>
            </a:r>
          </a:p>
        </p:txBody>
      </p:sp>
      <p:sp>
        <p:nvSpPr>
          <p:cNvPr id="522" name="">
            <a:extLst xmlns:a="http://schemas.openxmlformats.org/drawingml/2006/main">
              <a:ext uri="{FF2B5EF4-FFF2-40B4-BE49-F238E27FC236}">
                <a16:creationId xmlns:a16="http://schemas.microsoft.com/office/drawing/2014/main" id="{9F8602FB-8916-4872-A851-C2479AB75DC7}"/>
              </a:ext>
            </a:extLst>
          </p:cNvPr>
          <p:cNvSpPr>
            <a:spLocks xmlns:a="http://schemas.openxmlformats.org/drawingml/2006/main" noGrp="1"/>
          </p:cNvSpPr>
          <p:nvPr/>
        </p:nvSpPr>
        <p:spPr>
          <a:xfrm xmlns:a="http://schemas.openxmlformats.org/drawingml/2006/main">
            <a:off x="1819275" y="4714875"/>
            <a:ext cx="92392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a:solidFill>
                  <a:srgbClr val="161616"/>
                </a:solidFill>
                <a:latin typeface="MetaPro-Bold"/>
                <a:ea typeface="MetaPro-Bold"/>
                <a:cs typeface="MetaPro-Bold"/>
              </a:defRPr>
            </a:defPPr>
            <a:lvl1pPr>
              <a:defRPr sz="2550">
                <a:solidFill>
                  <a:srgbClr val="161616"/>
                </a:solidFill>
                <a:latin typeface="MetaPro-Bold"/>
                <a:ea typeface="MetaPro-Bold"/>
                <a:cs typeface="MetaPro-Bold"/>
              </a:defRPr>
            </a:lvl1pPr>
            <a:lvl2pPr>
              <a:defRPr sz="2550">
                <a:solidFill>
                  <a:srgbClr val="161616"/>
                </a:solidFill>
                <a:latin typeface="MetaPro-Bold"/>
                <a:ea typeface="MetaPro-Bold"/>
                <a:cs typeface="MetaPro-Bold"/>
              </a:defRPr>
            </a:lvl2pPr>
            <a:lvl3pPr>
              <a:defRPr sz="2550">
                <a:solidFill>
                  <a:srgbClr val="161616"/>
                </a:solidFill>
                <a:latin typeface="MetaPro-Bold"/>
                <a:ea typeface="MetaPro-Bold"/>
                <a:cs typeface="MetaPro-Bold"/>
              </a:defRPr>
            </a:lvl3pPr>
            <a:lvl4pPr>
              <a:defRPr sz="2550">
                <a:solidFill>
                  <a:srgbClr val="161616"/>
                </a:solidFill>
                <a:latin typeface="MetaPro-Bold"/>
                <a:ea typeface="MetaPro-Bold"/>
                <a:cs typeface="MetaPro-Bold"/>
              </a:defRPr>
            </a:lvl4pPr>
            <a:lvl5pPr>
              <a:defRPr sz="2550">
                <a:solidFill>
                  <a:srgbClr val="161616"/>
                </a:solidFill>
                <a:latin typeface="MetaPro-Bold"/>
                <a:ea typeface="MetaPro-Bold"/>
                <a:cs typeface="MetaPro-Bold"/>
              </a:defRPr>
            </a:lvl5pPr>
            <a:lvl6pPr>
              <a:defRPr sz="2550">
                <a:solidFill>
                  <a:srgbClr val="161616"/>
                </a:solidFill>
                <a:latin typeface="MetaPro-Bold"/>
                <a:ea typeface="MetaPro-Bold"/>
                <a:cs typeface="MetaPro-Bold"/>
              </a:defRPr>
            </a:lvl6pPr>
            <a:lvl7pPr>
              <a:defRPr sz="2550">
                <a:solidFill>
                  <a:srgbClr val="161616"/>
                </a:solidFill>
                <a:latin typeface="MetaPro-Bold"/>
                <a:ea typeface="MetaPro-Bold"/>
                <a:cs typeface="MetaPro-Bold"/>
              </a:defRPr>
            </a:lvl7pPr>
            <a:lvl8pPr>
              <a:defRPr sz="2550">
                <a:solidFill>
                  <a:srgbClr val="161616"/>
                </a:solidFill>
                <a:latin typeface="MetaPro-Bold"/>
                <a:ea typeface="MetaPro-Bold"/>
                <a:cs typeface="MetaPro-Bold"/>
              </a:defRPr>
            </a:lvl8pPr>
            <a:lvl9pPr>
              <a:defRPr sz="2550">
                <a:solidFill>
                  <a:srgbClr val="161616"/>
                </a:solidFill>
                <a:latin typeface="MetaPro-Bold"/>
                <a:ea typeface="MetaPro-Bold"/>
                <a:cs typeface="MetaPro-Bold"/>
              </a:defRPr>
            </a:lvl9pPr>
          </a:lstStyle>
          <a:p xmlns:a="http://schemas.openxmlformats.org/drawingml/2006/main">
            <a:pPr>
              <a:defRPr sz="2550">
                <a:solidFill>
                  <a:srgbClr val="161616"/>
                </a:solidFill>
                <a:latin typeface="MetaPro-Bold"/>
                <a:ea typeface="MetaPro-Bold"/>
                <a:cs typeface="MetaPro-Bold"/>
              </a:defRPr>
            </a:pPr>
            <a:r>
              <a:rPr sz="2550">
                <a:solidFill>
                  <a:srgbClr val="161616"/>
                </a:solidFill>
                <a:latin typeface="MetaPro-Bold"/>
                <a:ea typeface="MetaPro-Bold"/>
                <a:cs typeface="MetaPro-Bold"/>
                <a:hlinkClick xmlns:r="http://schemas.openxmlformats.org/officeDocument/2006/relationships" r:id="R94f15660f7c64400"/>
              </a:rPr>
              <a:t>CES Online Tools including Big Interview</a:t>
            </a:r>
          </a:p>
        </p:txBody>
      </p:sp>
      <p:sp>
        <p:nvSpPr>
          <p:cNvPr id="523" name="">
            <a:extLst xmlns:a="http://schemas.openxmlformats.org/drawingml/2006/main">
              <a:ext uri="{FF2B5EF4-FFF2-40B4-BE49-F238E27FC236}">
                <a16:creationId xmlns:a16="http://schemas.microsoft.com/office/drawing/2014/main" id="{3B069556-76BC-4166-8840-5066685107FD}"/>
              </a:ext>
            </a:extLst>
          </p:cNvPr>
          <p:cNvSpPr>
            <a:spLocks xmlns:a="http://schemas.openxmlformats.org/drawingml/2006/main" noGrp="1"/>
          </p:cNvSpPr>
          <p:nvPr/>
        </p:nvSpPr>
        <p:spPr>
          <a:xfrm xmlns:a="http://schemas.openxmlformats.org/drawingml/2006/main">
            <a:off x="1819275" y="5334000"/>
            <a:ext cx="923925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725">
                <a:solidFill>
                  <a:srgbClr val="53585B"/>
                </a:solidFill>
                <a:latin typeface="MetaPro-Book"/>
                <a:ea typeface="MetaPro-Book"/>
                <a:cs typeface="MetaPro-Book"/>
              </a:defRPr>
            </a:defPPr>
            <a:lvl1pPr>
              <a:defRPr sz="1725">
                <a:solidFill>
                  <a:srgbClr val="53585B"/>
                </a:solidFill>
                <a:latin typeface="MetaPro-Book"/>
                <a:ea typeface="MetaPro-Book"/>
                <a:cs typeface="MetaPro-Book"/>
              </a:defRPr>
            </a:lvl1pPr>
            <a:lvl2pPr>
              <a:defRPr sz="1725">
                <a:solidFill>
                  <a:srgbClr val="53585B"/>
                </a:solidFill>
                <a:latin typeface="MetaPro-Book"/>
                <a:ea typeface="MetaPro-Book"/>
                <a:cs typeface="MetaPro-Book"/>
              </a:defRPr>
            </a:lvl2pPr>
            <a:lvl3pPr>
              <a:defRPr sz="1725">
                <a:solidFill>
                  <a:srgbClr val="53585B"/>
                </a:solidFill>
                <a:latin typeface="MetaPro-Book"/>
                <a:ea typeface="MetaPro-Book"/>
                <a:cs typeface="MetaPro-Book"/>
              </a:defRPr>
            </a:lvl3pPr>
            <a:lvl4pPr>
              <a:defRPr sz="1725">
                <a:solidFill>
                  <a:srgbClr val="53585B"/>
                </a:solidFill>
                <a:latin typeface="MetaPro-Book"/>
                <a:ea typeface="MetaPro-Book"/>
                <a:cs typeface="MetaPro-Book"/>
              </a:defRPr>
            </a:lvl4pPr>
            <a:lvl5pPr>
              <a:defRPr sz="1725">
                <a:solidFill>
                  <a:srgbClr val="53585B"/>
                </a:solidFill>
                <a:latin typeface="MetaPro-Book"/>
                <a:ea typeface="MetaPro-Book"/>
                <a:cs typeface="MetaPro-Book"/>
              </a:defRPr>
            </a:lvl5pPr>
            <a:lvl6pPr>
              <a:defRPr sz="1725">
                <a:solidFill>
                  <a:srgbClr val="53585B"/>
                </a:solidFill>
                <a:latin typeface="MetaPro-Book"/>
                <a:ea typeface="MetaPro-Book"/>
                <a:cs typeface="MetaPro-Book"/>
              </a:defRPr>
            </a:lvl6pPr>
            <a:lvl7pPr>
              <a:defRPr sz="1725">
                <a:solidFill>
                  <a:srgbClr val="53585B"/>
                </a:solidFill>
                <a:latin typeface="MetaPro-Book"/>
                <a:ea typeface="MetaPro-Book"/>
                <a:cs typeface="MetaPro-Book"/>
              </a:defRPr>
            </a:lvl7pPr>
            <a:lvl8pPr>
              <a:defRPr sz="1725">
                <a:solidFill>
                  <a:srgbClr val="53585B"/>
                </a:solidFill>
                <a:latin typeface="MetaPro-Book"/>
                <a:ea typeface="MetaPro-Book"/>
                <a:cs typeface="MetaPro-Book"/>
              </a:defRPr>
            </a:lvl8pPr>
            <a:lvl9pPr>
              <a:defRPr sz="1725">
                <a:solidFill>
                  <a:srgbClr val="53585B"/>
                </a:solidFill>
                <a:latin typeface="MetaPro-Book"/>
                <a:ea typeface="MetaPro-Book"/>
                <a:cs typeface="MetaPro-Book"/>
              </a:defRPr>
            </a:lvl9pPr>
          </a:lstStyle>
          <a:p xmlns:a="http://schemas.openxmlformats.org/drawingml/2006/main">
            <a:pPr>
              <a:defRPr sz="1725">
                <a:solidFill>
                  <a:srgbClr val="53585B"/>
                </a:solidFill>
                <a:latin typeface="MetaPro-Book"/>
                <a:ea typeface="MetaPro-Book"/>
                <a:cs typeface="MetaPro-Book"/>
              </a:defRPr>
            </a:pPr>
            <a:r>
              <a:rPr sz="1725">
                <a:solidFill>
                  <a:srgbClr val="53585B"/>
                </a:solidFill>
                <a:latin typeface="MetaPro-Book"/>
                <a:ea typeface="MetaPro-Book"/>
                <a:cs typeface="MetaPro-Book"/>
              </a:rPr>
              <a:t>careers.rutgers.edu/students-and-alumni/onlinetools</a:t>
            </a:r>
          </a:p>
        </p:txBody>
      </p:sp>
      <p:sp>
        <p:nvSpPr>
          <p:cNvPr id="524" name="">
            <a:extLst xmlns:a="http://schemas.openxmlformats.org/drawingml/2006/main">
              <a:ext uri="{FF2B5EF4-FFF2-40B4-BE49-F238E27FC236}">
                <a16:creationId xmlns:a16="http://schemas.microsoft.com/office/drawing/2014/main" id="{01302947-6712-4A1D-BB59-B7B14B969682}"/>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18</a:t>
            </a:r>
          </a:p>
        </p:txBody>
      </p:sp>
    </p:spTree>
    <p:extLst>
      <p:ext uri="{BB962C8B-B14F-4D97-AF65-F5344CB8AC3E}">
        <p14:creationId xmlns:p14="http://schemas.microsoft.com/office/powerpoint/2010/main" val="1228093645"/>
      </p:ext>
    </p:extLst>
  </p:cSld>
</p:sld>
</file>

<file path=ppt/theme/theme1.xml><?xml version="1.0" encoding="utf-8"?>
<a:theme xmlns:a="http://schemas.openxmlformats.org/drawingml/2006/main" name="Facet">
  <a:themeElements>
    <a:clrScheme name="Rutgers">
      <a:dk1>
        <a:srgbClr val="000000"/>
      </a:dk1>
      <a:lt1>
        <a:srgbClr val="FFFFFF"/>
      </a:lt1>
      <a:dk2>
        <a:srgbClr val="2C3C43"/>
      </a:dk2>
      <a:lt2>
        <a:srgbClr val="EBEBEB"/>
      </a:lt2>
      <a:accent1>
        <a:srgbClr val="000000"/>
      </a:accent1>
      <a:accent2>
        <a:srgbClr val="CC0033"/>
      </a:accent2>
      <a:accent3>
        <a:srgbClr val="E6B91E"/>
      </a:accent3>
      <a:accent4>
        <a:srgbClr val="007FAC"/>
      </a:accent4>
      <a:accent5>
        <a:srgbClr val="C42F1A"/>
      </a:accent5>
      <a:accent6>
        <a:srgbClr val="00616D"/>
      </a:accent6>
      <a:hlink>
        <a:srgbClr val="EBB600"/>
      </a:hlink>
      <a:folHlink>
        <a:srgbClr val="007FAC"/>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Rutgers">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2026-11-02T03:54:19.5270000Z</dcterms:created>
  <dcterms:modified xsi:type="dcterms:W3CDTF">2026-11-02T03:54:19.5270000Z</dcterms:modified>
</coreProperties>
</file>