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ed527665f4b945c3" /><Relationship Type="http://schemas.openxmlformats.org/officeDocument/2006/relationships/extended-properties" Target="/docProps/app.xml" Id="R992d1033e6b54f04" /><Relationship Type="http://schemas.openxmlformats.org/officeDocument/2006/relationships/officeDocument" Target="/ppt/presentation.xml" Id="Rf49d97e997fe4cab" /></Relationships>
</file>

<file path=ppt/presentation.xml><?xml version="1.0" encoding="utf-8"?>
<p:presentation xmlns:p="http://schemas.openxmlformats.org/presentationml/2006/main">
  <p:sldMasterIdLst>
    <p:sldMasterId xmlns:r="http://schemas.openxmlformats.org/officeDocument/2006/relationships" id="2147483648" r:id="Rf4243aa129814649"/>
  </p:sldMasterIdLst>
  <p:notesMasterIdLst>
    <p:notesMasterId xmlns:r="http://schemas.openxmlformats.org/officeDocument/2006/relationships" r:id="R16144f27c03b40f5"/>
  </p:notesMasterIdLst>
  <p:sldIdLst>
    <p:sldId xmlns:r="http://schemas.openxmlformats.org/officeDocument/2006/relationships" id="256" r:id="Rb64581a7ea5d40d9"/>
    <p:sldId xmlns:r="http://schemas.openxmlformats.org/officeDocument/2006/relationships" id="257" r:id="Ra9dbfd63d08e4b7a"/>
    <p:sldId xmlns:r="http://schemas.openxmlformats.org/officeDocument/2006/relationships" id="258" r:id="R647759e577e143ab"/>
    <p:sldId xmlns:r="http://schemas.openxmlformats.org/officeDocument/2006/relationships" id="259" r:id="R7b7a3c816cbe4ec3"/>
    <p:sldId xmlns:r="http://schemas.openxmlformats.org/officeDocument/2006/relationships" id="260" r:id="R570e8dce540c40e9"/>
    <p:sldId xmlns:r="http://schemas.openxmlformats.org/officeDocument/2006/relationships" id="261" r:id="Rcaaf05af66724cdd"/>
    <p:sldId xmlns:r="http://schemas.openxmlformats.org/officeDocument/2006/relationships" id="262" r:id="Rcd71032989f14fd1"/>
    <p:sldId xmlns:r="http://schemas.openxmlformats.org/officeDocument/2006/relationships" id="263" r:id="Rd052d878ab3c48f7"/>
    <p:sldId xmlns:r="http://schemas.openxmlformats.org/officeDocument/2006/relationships" id="264" r:id="Rd053e8ea4ae44816"/>
    <p:sldId xmlns:r="http://schemas.openxmlformats.org/officeDocument/2006/relationships" id="265" r:id="Rd9fa516eaf0d4906"/>
    <p:sldId xmlns:r="http://schemas.openxmlformats.org/officeDocument/2006/relationships" id="266" r:id="Rb9208d4496ab4b0e"/>
    <p:sldId xmlns:r="http://schemas.openxmlformats.org/officeDocument/2006/relationships" id="267" r:id="Raedd25545fa34c32"/>
    <p:sldId xmlns:r="http://schemas.openxmlformats.org/officeDocument/2006/relationships" id="268" r:id="R80dc10a5998d4f5a"/>
    <p:sldId xmlns:r="http://schemas.openxmlformats.org/officeDocument/2006/relationships" id="269" r:id="R40d7175303614836"/>
    <p:sldId xmlns:r="http://schemas.openxmlformats.org/officeDocument/2006/relationships" id="270" r:id="R4c59d423f8ad449b"/>
    <p:sldId xmlns:r="http://schemas.openxmlformats.org/officeDocument/2006/relationships" id="271" r:id="Rd6aa1f1146094a70"/>
    <p:sldId xmlns:r="http://schemas.openxmlformats.org/officeDocument/2006/relationships" id="272" r:id="Rebf36088359a4638"/>
  </p:sldIdLst>
  <p:sldSz cx="12192000" cy="6858000"/>
  <p:notesSz cx="6858000" cy="9144000"/>
  <p:defaultTextStyle>
    <a:defPPr xmlns:a="http://schemas.openxmlformats.org/drawingml/2006/main">
      <a:buNone/>
    </a:defPPr>
    <a:lvl1pPr xmlns:a="http://schemas.openxmlformats.org/drawingml/2006/main" algn="l" defTabSz="457200">
      <a:spcBef>
        <a:spcPct val="0"/>
      </a:spcBef>
      <a:spcAft>
        <a:spcPct val="0"/>
      </a:spcAft>
      <a:buNone/>
      <a:defRPr kern="1200">
        <a:solidFill>
          <a:schemeClr val="tx1"/>
        </a:solidFill>
        <a:latin typeface="Calibri"/>
        <a:ea typeface="Calibri"/>
        <a:cs typeface="Calibri"/>
      </a:defRPr>
    </a:lvl1pPr>
    <a:lvl2pPr xmlns:a="http://schemas.openxmlformats.org/drawingml/2006/main" marL="457200" algn="l" defTabSz="457200">
      <a:spcBef>
        <a:spcPct val="0"/>
      </a:spcBef>
      <a:spcAft>
        <a:spcPct val="0"/>
      </a:spcAft>
      <a:buNone/>
      <a:defRPr kern="1200">
        <a:solidFill>
          <a:schemeClr val="tx1"/>
        </a:solidFill>
        <a:latin typeface="Calibri"/>
        <a:ea typeface="Calibri"/>
        <a:cs typeface="Calibri"/>
      </a:defRPr>
    </a:lvl2pPr>
    <a:lvl3pPr xmlns:a="http://schemas.openxmlformats.org/drawingml/2006/main" marL="914400" algn="l" defTabSz="457200">
      <a:spcBef>
        <a:spcPct val="0"/>
      </a:spcBef>
      <a:spcAft>
        <a:spcPct val="0"/>
      </a:spcAft>
      <a:buNone/>
      <a:defRPr kern="1200">
        <a:solidFill>
          <a:schemeClr val="tx1"/>
        </a:solidFill>
        <a:latin typeface="Calibri"/>
        <a:ea typeface="Calibri"/>
        <a:cs typeface="Calibri"/>
      </a:defRPr>
    </a:lvl3pPr>
    <a:lvl4pPr xmlns:a="http://schemas.openxmlformats.org/drawingml/2006/main" marL="1371600" algn="l" defTabSz="457200">
      <a:spcBef>
        <a:spcPct val="0"/>
      </a:spcBef>
      <a:spcAft>
        <a:spcPct val="0"/>
      </a:spcAft>
      <a:buNone/>
      <a:defRPr kern="1200">
        <a:solidFill>
          <a:schemeClr val="tx1"/>
        </a:solidFill>
        <a:latin typeface="Calibri"/>
        <a:ea typeface="Calibri"/>
        <a:cs typeface="Calibri"/>
      </a:defRPr>
    </a:lvl4pPr>
    <a:lvl5pPr xmlns:a="http://schemas.openxmlformats.org/drawingml/2006/main" marL="1828800" algn="l" defTabSz="457200">
      <a:spcBef>
        <a:spcPct val="0"/>
      </a:spcBef>
      <a:spcAft>
        <a:spcPct val="0"/>
      </a:spcAft>
      <a:buNone/>
      <a:defRPr kern="1200">
        <a:solidFill>
          <a:schemeClr val="tx1"/>
        </a:solidFill>
        <a:latin typeface="Calibri"/>
        <a:ea typeface="Calibri"/>
        <a:cs typeface="Calibri"/>
      </a:defRPr>
    </a:lvl5pPr>
    <a:lvl6pPr xmlns:a="http://schemas.openxmlformats.org/drawingml/2006/main" marL="2286000" algn="l" defTabSz="914400">
      <a:buNone/>
      <a:defRPr kern="1200">
        <a:solidFill>
          <a:schemeClr val="tx1"/>
        </a:solidFill>
        <a:latin typeface="Calibri"/>
        <a:ea typeface="Calibri"/>
        <a:cs typeface="Calibri"/>
      </a:defRPr>
    </a:lvl6pPr>
    <a:lvl7pPr xmlns:a="http://schemas.openxmlformats.org/drawingml/2006/main" marL="2743200" algn="l" defTabSz="914400">
      <a:buNone/>
      <a:defRPr kern="1200">
        <a:solidFill>
          <a:schemeClr val="tx1"/>
        </a:solidFill>
        <a:latin typeface="Calibri"/>
        <a:ea typeface="Calibri"/>
        <a:cs typeface="Calibri"/>
      </a:defRPr>
    </a:lvl7pPr>
    <a:lvl8pPr xmlns:a="http://schemas.openxmlformats.org/drawingml/2006/main" marL="3200400" algn="l" defTabSz="914400">
      <a:buNone/>
      <a:defRPr kern="1200">
        <a:solidFill>
          <a:schemeClr val="tx1"/>
        </a:solidFill>
        <a:latin typeface="Calibri"/>
        <a:ea typeface="Calibri"/>
        <a:cs typeface="Calibri"/>
      </a:defRPr>
    </a:lvl8pPr>
    <a:lvl9pPr xmlns:a="http://schemas.openxmlformats.org/drawingml/2006/main" marL="3657600" algn="l" defTabSz="914400">
      <a:buNone/>
      <a:defRPr kern="1200">
        <a:solidFill>
          <a:schemeClr val="tx1"/>
        </a:solidFill>
        <a:latin typeface="Calibri"/>
        <a:ea typeface="Calibri"/>
        <a:cs typeface="Calibri"/>
      </a:defRPr>
    </a:lvl9pPr>
  </p:defaultTextStyle>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p:slideViewPr>
    <p:cSldViewPr snapToGrid="0" showGuides="0">
      <p:cViewPr>
        <p:scale>
          <a:sx xmlns:a="http://schemas.openxmlformats.org/drawingml/2006/main" n="1" d="1"/>
          <a:sy xmlns:a="http://schemas.openxmlformats.org/drawingml/2006/main" n="1" d="1"/>
        </p:scale>
        <p:origin x="0" y="0"/>
      </p:cViewPr>
      <p:guideLst/>
    </p:cSldViewPr>
  </p:slideViewPr>
  <p:gridSpacing cx="76200" cy="76200"/>
</p:viewPr>
</file>

<file path=ppt/_rels/presentation.xml.rels>&#65279;<?xml version="1.0" encoding="utf-8"?><Relationships xmlns="http://schemas.openxmlformats.org/package/2006/relationships"><Relationship Type="http://schemas.openxmlformats.org/officeDocument/2006/relationships/theme" Target="/ppt/theme/theme1.xml" Id="Rea12729deda14e7a" /><Relationship Type="http://schemas.openxmlformats.org/officeDocument/2006/relationships/slideMaster" Target="/ppt/slideMasters/slideMaster1.xml" Id="Rf4243aa129814649" /><Relationship Type="http://schemas.openxmlformats.org/officeDocument/2006/relationships/notesMaster" Target="/ppt/notesMasters/notesMaster1.xml" Id="R16144f27c03b40f5" /><Relationship Type="http://schemas.openxmlformats.org/officeDocument/2006/relationships/presProps" Target="/ppt/presProps.xml" Id="Rfa790ffb1efc4dba" /><Relationship Type="http://schemas.openxmlformats.org/officeDocument/2006/relationships/viewProps" Target="/ppt/viewProps.xml" Id="Rb5aa4a2a684549e0" /><Relationship Type="http://schemas.openxmlformats.org/officeDocument/2006/relationships/tableStyles" Target="/ppt/tableStyles.xml" Id="R592608dbcec44d2b" /><Relationship Type="http://schemas.openxmlformats.org/officeDocument/2006/relationships/slide" Target="/ppt/slides/slide1.xml" Id="Rb64581a7ea5d40d9" /><Relationship Type="http://schemas.openxmlformats.org/officeDocument/2006/relationships/slide" Target="/ppt/slides/slide2.xml" Id="Ra9dbfd63d08e4b7a" /><Relationship Type="http://schemas.openxmlformats.org/officeDocument/2006/relationships/slide" Target="/ppt/slides/slide3.xml" Id="R647759e577e143ab" /><Relationship Type="http://schemas.openxmlformats.org/officeDocument/2006/relationships/slide" Target="/ppt/slides/slide4.xml" Id="R7b7a3c816cbe4ec3" /><Relationship Type="http://schemas.openxmlformats.org/officeDocument/2006/relationships/slide" Target="/ppt/slides/slide5.xml" Id="R570e8dce540c40e9" /><Relationship Type="http://schemas.openxmlformats.org/officeDocument/2006/relationships/slide" Target="/ppt/slides/slide6.xml" Id="Rcaaf05af66724cdd" /><Relationship Type="http://schemas.openxmlformats.org/officeDocument/2006/relationships/slide" Target="/ppt/slides/slide7.xml" Id="Rcd71032989f14fd1" /><Relationship Type="http://schemas.openxmlformats.org/officeDocument/2006/relationships/slide" Target="/ppt/slides/slide8.xml" Id="Rd052d878ab3c48f7" /><Relationship Type="http://schemas.openxmlformats.org/officeDocument/2006/relationships/slide" Target="/ppt/slides/slide9.xml" Id="Rd053e8ea4ae44816" /><Relationship Type="http://schemas.openxmlformats.org/officeDocument/2006/relationships/slide" Target="/ppt/slides/slide10.xml" Id="Rd9fa516eaf0d4906" /><Relationship Type="http://schemas.openxmlformats.org/officeDocument/2006/relationships/slide" Target="/ppt/slides/slide11.xml" Id="Rb9208d4496ab4b0e" /><Relationship Type="http://schemas.openxmlformats.org/officeDocument/2006/relationships/slide" Target="/ppt/slides/slide12.xml" Id="Raedd25545fa34c32" /><Relationship Type="http://schemas.openxmlformats.org/officeDocument/2006/relationships/slide" Target="/ppt/slides/slide13.xml" Id="R80dc10a5998d4f5a" /><Relationship Type="http://schemas.openxmlformats.org/officeDocument/2006/relationships/slide" Target="/ppt/slides/slide14.xml" Id="R40d7175303614836" /><Relationship Type="http://schemas.openxmlformats.org/officeDocument/2006/relationships/slide" Target="/ppt/slides/slide15.xml" Id="R4c59d423f8ad449b" /><Relationship Type="http://schemas.openxmlformats.org/officeDocument/2006/relationships/slide" Target="/ppt/slides/slide16.xml" Id="Rd6aa1f1146094a70" /><Relationship Type="http://schemas.openxmlformats.org/officeDocument/2006/relationships/slide" Target="/ppt/slides/slide17.xml" Id="Rebf36088359a4638"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48781f6d0cfc4c0c"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Facet">
  <a:themeElements>
    <a:clrScheme name="Rutgers">
      <a:dk1>
        <a:srgbClr val="000000"/>
      </a:dk1>
      <a:lt1>
        <a:srgbClr val="FFFFFF"/>
      </a:lt1>
      <a:dk2>
        <a:srgbClr val="2C3C43"/>
      </a:dk2>
      <a:lt2>
        <a:srgbClr val="EBEBEB"/>
      </a:lt2>
      <a:accent1>
        <a:srgbClr val="000000"/>
      </a:accent1>
      <a:accent2>
        <a:srgbClr val="CC0033"/>
      </a:accent2>
      <a:accent3>
        <a:srgbClr val="E6B91E"/>
      </a:accent3>
      <a:accent4>
        <a:srgbClr val="007FAC"/>
      </a:accent4>
      <a:accent5>
        <a:srgbClr val="C42F1A"/>
      </a:accent5>
      <a:accent6>
        <a:srgbClr val="00616D"/>
      </a:accent6>
      <a:hlink>
        <a:srgbClr val="EBB600"/>
      </a:hlink>
      <a:folHlink>
        <a:srgbClr val="007FAC"/>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Rutgers">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ddc442ac55974430" /><Relationship Type="http://schemas.openxmlformats.org/officeDocument/2006/relationships/notesMaster" Target="/ppt/notesMasters/notesMaster1.xml" Id="Rc9d176658c334cb4" /></Relationships>
</file>

<file path=ppt/notesSlides/_rels/notesSlide2.xml.rels>&#65279;<?xml version="1.0" encoding="utf-8"?><Relationships xmlns="http://schemas.openxmlformats.org/package/2006/relationships"><Relationship Type="http://schemas.openxmlformats.org/officeDocument/2006/relationships/slide" Target="/ppt/slides/slide2.xml" Id="R43d740441dd943d3" /><Relationship Type="http://schemas.openxmlformats.org/officeDocument/2006/relationships/notesMaster" Target="/ppt/notesMasters/notesMaster1.xml" Id="Rf4ff8c8bf2e24d2b" /></Relationships>
</file>

<file path=ppt/notesSlides/_rels/notesSlide3.xml.rels>&#65279;<?xml version="1.0" encoding="utf-8"?><Relationships xmlns="http://schemas.openxmlformats.org/package/2006/relationships"><Relationship Type="http://schemas.openxmlformats.org/officeDocument/2006/relationships/slide" Target="/ppt/slides/slide3.xml" Id="R073bc0903eba4263" /><Relationship Type="http://schemas.openxmlformats.org/officeDocument/2006/relationships/notesMaster" Target="/ppt/notesMasters/notesMaster1.xml" Id="Rd92e408c68ff41be" /></Relationships>
</file>

<file path=ppt/notesSlides/_rels/notesSlide4.xml.rels>&#65279;<?xml version="1.0" encoding="utf-8"?><Relationships xmlns="http://schemas.openxmlformats.org/package/2006/relationships"><Relationship Type="http://schemas.openxmlformats.org/officeDocument/2006/relationships/slide" Target="/ppt/slides/slide4.xml" Id="R6cfec09cc23f4dc2" /><Relationship Type="http://schemas.openxmlformats.org/officeDocument/2006/relationships/notesMaster" Target="/ppt/notesMasters/notesMaster1.xml" Id="R6d68d86ca32c41cb" /></Relationships>
</file>

<file path=ppt/notesSlides/_rels/notesSlide5.xml.rels>&#65279;<?xml version="1.0" encoding="utf-8"?><Relationships xmlns="http://schemas.openxmlformats.org/package/2006/relationships"><Relationship Type="http://schemas.openxmlformats.org/officeDocument/2006/relationships/slide" Target="/ppt/slides/slide5.xml" Id="R1b213d82633848f8" /><Relationship Type="http://schemas.openxmlformats.org/officeDocument/2006/relationships/notesMaster" Target="/ppt/notesMasters/notesMaster1.xml" Id="Ra6ed372594db416d" /></Relationships>
</file>

<file path=ppt/notesSlides/_rels/notesSlide6.xml.rels>&#65279;<?xml version="1.0" encoding="utf-8"?><Relationships xmlns="http://schemas.openxmlformats.org/package/2006/relationships"><Relationship Type="http://schemas.openxmlformats.org/officeDocument/2006/relationships/slide" Target="/ppt/slides/slide6.xml" Id="R2e1a2e3a7ad74fad" /><Relationship Type="http://schemas.openxmlformats.org/officeDocument/2006/relationships/notesMaster" Target="/ppt/notesMasters/notesMaster1.xml" Id="R9ada9908d4194fc7" /></Relationships>
</file>

<file path=ppt/notesSlides/_rels/notesSlide7.xml.rels>&#65279;<?xml version="1.0" encoding="utf-8"?><Relationships xmlns="http://schemas.openxmlformats.org/package/2006/relationships"><Relationship Type="http://schemas.openxmlformats.org/officeDocument/2006/relationships/slide" Target="/ppt/slides/slide7.xml" Id="R7432a95ef45e42d3" /><Relationship Type="http://schemas.openxmlformats.org/officeDocument/2006/relationships/notesMaster" Target="/ppt/notesMasters/notesMaster1.xml" Id="R39854b0c198a45b5" /></Relationships>
</file>

<file path=ppt/notesSlides/_rels/notesSlide8.xml.rels>&#65279;<?xml version="1.0" encoding="utf-8"?><Relationships xmlns="http://schemas.openxmlformats.org/package/2006/relationships"><Relationship Type="http://schemas.openxmlformats.org/officeDocument/2006/relationships/slide" Target="/ppt/slides/slide8.xml" Id="R4235f31d79594a1c" /><Relationship Type="http://schemas.openxmlformats.org/officeDocument/2006/relationships/notesMaster" Target="/ppt/notesMasters/notesMaster1.xml" Id="Ra65ee86e502e475a" /></Relationships>
</file>

<file path=ppt/notesSlides/_rels/notesSlide9.xml.rels>&#65279;<?xml version="1.0" encoding="utf-8"?><Relationships xmlns="http://schemas.openxmlformats.org/package/2006/relationships"><Relationship Type="http://schemas.openxmlformats.org/officeDocument/2006/relationships/slide" Target="/ppt/slides/slide9.xml" Id="R84c66c98392e4f66" /><Relationship Type="http://schemas.openxmlformats.org/officeDocument/2006/relationships/notesMaster" Target="/ppt/notesMasters/notesMaster1.xml" Id="R9b287d038e9e4382"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8c34ecbbad174af9" /><Relationship Type="http://schemas.openxmlformats.org/officeDocument/2006/relationships/notesMaster" Target="/ppt/notesMasters/notesMaster1.xml" Id="R0e295c592a034f24"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a974cfc52c5c468b" /><Relationship Type="http://schemas.openxmlformats.org/officeDocument/2006/relationships/notesMaster" Target="/ppt/notesMasters/notesMaster1.xml" Id="R9d43723f539d4465"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a9093f73e5824425" /><Relationship Type="http://schemas.openxmlformats.org/officeDocument/2006/relationships/notesMaster" Target="/ppt/notesMasters/notesMaster1.xml" Id="Refcc828d1799447e"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10479c1463544078" /><Relationship Type="http://schemas.openxmlformats.org/officeDocument/2006/relationships/notesMaster" Target="/ppt/notesMasters/notesMaster1.xml" Id="R9418c72a157e402a"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c2207d3b3b6a4685" /><Relationship Type="http://schemas.openxmlformats.org/officeDocument/2006/relationships/notesMaster" Target="/ppt/notesMasters/notesMaster1.xml" Id="R3ca1b2d8f64a4b3b"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edc745851ad642bd" /><Relationship Type="http://schemas.openxmlformats.org/officeDocument/2006/relationships/notesMaster" Target="/ppt/notesMasters/notesMaster1.xml" Id="R01092e14d8da4b5b"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7eb2eb43dab8424a" /><Relationship Type="http://schemas.openxmlformats.org/officeDocument/2006/relationships/notesMaster" Target="/ppt/notesMasters/notesMaster1.xml" Id="R1a68d0697f3e4eb1"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d488149d8e8f4dc5" /><Relationship Type="http://schemas.openxmlformats.org/officeDocument/2006/relationships/notesMaster" Target="/ppt/notesMasters/notesMaster1.xml" Id="R2774af9270b34208"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LESSON: Build Relationships and Practice Networking</a:t>
            </a:r>
          </a:p>
          <a:p xmlns:a="http://schemas.openxmlformats.org/drawingml/2006/main">
            <a:r>
              <a:t>SLIDE 1 OF 17</a:t>
            </a:r>
            <a:endParaRPr/>
          </a:p>
          <a:p xmlns:a="http://schemas.openxmlformats.org/drawingml/2006/main">
            <a:r>
              <a:t/>
            </a:r>
          </a:p>
          <a:p xmlns:a="http://schemas.openxmlformats.org/drawingml/2006/main">
            <a:r>
              <a:t>FACILITATOR GUIDE</a:t>
            </a:r>
          </a:p>
          <a:p xmlns:a="http://schemas.openxmlformats.org/drawingml/2006/main">
            <a:r>
              <a:t>Learning objectives</a:t>
            </a:r>
          </a:p>
          <a:p xmlns:a="http://schemas.openxmlformats.org/drawingml/2006/main">
            <a:r>
              <a:t>Prepare a purposeful introduction and open questions for a contact.</a:t>
            </a:r>
          </a:p>
          <a:p xmlns:a="http://schemas.openxmlformats.org/drawingml/2006/main">
            <a:r>
              <a:t>Practice listening, follow-up questions, and a respectful close.</a:t>
            </a:r>
          </a:p>
          <a:p xmlns:a="http://schemas.openxmlformats.org/drawingml/2006/main">
            <a:r>
              <a:t>Use individual feedback to improve a second conversation.</a:t>
            </a:r>
          </a:p>
          <a:p xmlns:a="http://schemas.openxmlformats.org/drawingml/2006/main">
            <a:r>
              <a:t>Plan a primary, alternative, and adjacent route for making progress.</a:t>
            </a:r>
          </a:p>
          <a:p xmlns:a="http://schemas.openxmlformats.org/drawingml/2006/main">
            <a:r>
              <a:t/>
            </a:r>
          </a:p>
          <a:p xmlns:a="http://schemas.openxmlformats.org/drawingml/2006/main">
            <a:r>
              <a:t>Preparation and materials</a:t>
            </a:r>
          </a:p>
          <a:p xmlns:a="http://schemas.openxmlformats.org/drawingml/2006/main">
            <a:r>
              <a:t>Read this guide and the linked resources before teaching. Rehearse the worked example. Print the Student planner and make the key terms and feedback checklist available. Prepare a timer, writing space, and A/B/C/D response method. Slides and paid tools are not required. Keep the instructor answer key separate from student materials.</a:t>
            </a:r>
          </a:p>
          <a:p xmlns:a="http://schemas.openxmlformats.org/drawingml/2006/main">
            <a:r>
              <a:t/>
            </a:r>
          </a:p>
          <a:p xmlns:a="http://schemas.openxmlformats.org/drawingml/2006/main">
            <a:r>
              <a:t>Background for a first time facilitator</a:t>
            </a:r>
          </a:p>
          <a:p xmlns:a="http://schemas.openxmlformats.org/drawingml/2006/main">
            <a:r>
              <a:t>Read these terms before class. Introduce them with a short example rather than assuming students know the vocabulary. The teaching suggestions and fictional cases are instructional adaptations, not records of actual outcomes.</a:t>
            </a:r>
          </a:p>
          <a:p xmlns:a="http://schemas.openxmlformats.org/drawingml/2006/main">
            <a:r>
              <a:t/>
            </a:r>
          </a:p>
          <a:p xmlns:a="http://schemas.openxmlformats.org/drawingml/2006/main">
            <a:r>
              <a:t>SOURCE GUIDE</a:t>
            </a:r>
          </a:p>
          <a:p xmlns:a="http://schemas.openxmlformats.org/drawingml/2006/main">
            <a:r>
              <a:t>/Users/wj85/.codex/outputs/career-readiness-lessons/complete-library/10-networking-facilitator-guide.docx</a:t>
            </a:r>
          </a:p>
          <a:p xmlns:a="http://schemas.openxmlformats.org/drawingml/2006/main">
            <a:r>
              <a:t/>
            </a:r>
          </a:p>
          <a:p xmlns:a="http://schemas.openxmlformats.org/drawingml/2006/main">
            <a:r>
              <a:t>SOURCES</a:t>
            </a:r>
          </a:p>
          <a:p xmlns:a="http://schemas.openxmlformats.org/drawingml/2006/main">
            <a:r>
              <a:t>https://careers.rutgers.edu/news/pointers-authentic-networking</a:t>
            </a:r>
          </a:p>
          <a:p xmlns:a="http://schemas.openxmlformats.org/drawingml/2006/main">
            <a:r>
              <a:t>https://careers.rutgers.edu/Mentoring</a:t>
            </a:r>
          </a:p>
          <a:p xmlns:a="http://schemas.openxmlformats.org/drawingml/2006/main">
            <a:r>
              <a:t>https://careers.rutgers.edu/students-alumni/career-internship-guide</a:t>
            </a:r>
          </a:p>
          <a:p xmlns:a="http://schemas.openxmlformats.org/drawingml/2006/main">
            <a:r>
              <a:t/>
            </a:r>
          </a:p>
          <a:p xmlns:a="http://schemas.openxmlformats.org/drawingml/2006/main">
            <a:r>
              <a:t>PHOTO</a:t>
            </a:r>
          </a:p>
          <a:p xmlns:a="http://schemas.openxmlformats.org/drawingml/2006/main">
            <a:r>
              <a:t>/Users/wj85/Library/CloudStorage/OneDrive-RutgersUniversity/0 - Shared Department Files/Department-wide/Communications and Marketing/Photo Library/2026-2027 Academic Year/Industry Connect - Arts, Media, and Communications/Media.jpeg</a:t>
            </a:r>
          </a:p>
          <a:p xmlns:a="http://schemas.openxmlformats.org/drawingml/2006/main">
            <a:r>
              <a:t>Photograph is illustrative. People shown are not the fictional case participants.</a:t>
            </a:r>
          </a:p>
          <a:p xmlns:a="http://schemas.openxmlformats.org/drawingml/2006/main">
            <a:r>
              <a:t/>
            </a:r>
          </a:p>
          <a:p xmlns:a="http://schemas.openxmlformats.org/drawingml/2006/main">
            <a:r>
              <a:t>DELIVERY</a:t>
            </a:r>
          </a:p>
          <a:p xmlns:a="http://schemas.openxmlformats.org/drawingml/2006/main">
            <a:r>
              <a:t>Move directly to the opening student activity after a brief welcome. Full instructions, worksheets, and accessibility alternatives are in the matching facilitator guide. This deck uses CES branding only.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marR="0" lvl="0" indent="0" algn="l" defTabSz="914400">
              <a:lnSpc>
                <a:spcPct val="100000"/>
              </a:lnSpc>
              <a:spcBef>
                <a:spcPct val="30000"/>
              </a:spcBef>
              <a:spcAft>
                <a:spcPct val="0"/>
              </a:spcAft>
              <a:buClrTx/>
              <a:buSzTx/>
              <a:buFontTx/>
              <a:buNone/>
            </a:pPr>
            <a:r>
              <a:t>LESSON: Build Relationships and Practice Networking</a:t>
            </a:r>
          </a:p>
          <a:p xmlns:a="http://schemas.openxmlformats.org/drawingml/2006/main">
            <a:r>
              <a:t>SLIDE 2 OF 17</a:t>
            </a:r>
            <a:endParaRPr/>
          </a:p>
          <a:p xmlns:a="http://schemas.openxmlformats.org/drawingml/2006/main">
            <a:r>
              <a:t>SESSION TIMING: 0–5 minutes</a:t>
            </a:r>
          </a:p>
          <a:p xmlns:a="http://schemas.openxmlformats.org/drawingml/2006/main">
            <a:r>
              <a:t/>
            </a:r>
          </a:p>
          <a:p xmlns:a="http://schemas.openxmlformats.org/drawingml/2006/main">
            <a:r>
              <a:t>FACILITATOR GUIDE</a:t>
            </a:r>
          </a:p>
          <a:p xmlns:a="http://schemas.openxmlformats.org/drawingml/2006/main">
            <a:r>
              <a:t>0 to 5 minutes Opening challenge</a:t>
            </a:r>
          </a:p>
          <a:p xmlns:a="http://schemas.openxmlformats.org/drawingml/2006/main">
            <a:r>
              <a:t>Facilitator actions:</a:t>
            </a:r>
          </a:p>
          <a:p xmlns:a="http://schemas.openxmlformats.org/drawingml/2006/main">
            <a:r>
              <a:t>Read the prompt below. Give one minute to think, two minutes for partners to try it, and two minutes to hear two observations. Start with participation before explaining the framework.</a:t>
            </a:r>
          </a:p>
          <a:p xmlns:a="http://schemas.openxmlformats.org/drawingml/2006/main">
            <a:r>
              <a:t>Say to students:</a:t>
            </a:r>
          </a:p>
          <a:p xmlns:a="http://schemas.openxmlformats.org/drawingml/2006/main">
            <a:r>
              <a:t>“In pairs, introduce yourself and ask a question you would use with an alumnus or professional. Try for 30 seconds each. Write one thing that felt natural and one thing you want to improve.”</a:t>
            </a:r>
          </a:p>
          <a:p xmlns:a="http://schemas.openxmlformats.org/drawingml/2006/main">
            <a:r>
              <a:t>Ask students:</a:t>
            </a:r>
          </a:p>
          <a:p xmlns:a="http://schemas.openxmlformats.org/drawingml/2006/main">
            <a:r>
              <a:t>“What did you notice, and what would help you improve your next attempt?”</a:t>
            </a:r>
          </a:p>
          <a:p xmlns:a="http://schemas.openxmlformats.org/drawingml/2006/main">
            <a:r>
              <a:t>Expected responses:</a:t>
            </a:r>
          </a:p>
          <a:p xmlns:a="http://schemas.openxmlformats.org/drawingml/2006/main">
            <a:r>
              <a:t>A specific observation about the task, a choice, or a gap in information.</a:t>
            </a:r>
          </a:p>
          <a:p xmlns:a="http://schemas.openxmlformats.org/drawingml/2006/main">
            <a:r>
              <a:t>If students need support:</a:t>
            </a:r>
          </a:p>
          <a:p xmlns:a="http://schemas.openxmlformats.org/drawingml/2006/main">
            <a:r>
              <a:t>For a memorized monologue, ask the student to stop after one question and paraphrase the answer. For “I know nobody,” identify a faculty, staff, peer, or alumni starting point. Assess preparation and responsiveness rather than extroversion, accent, or number of contacts.</a:t>
            </a:r>
          </a:p>
          <a:p xmlns:a="http://schemas.openxmlformats.org/drawingml/2006/main">
            <a:r>
              <a:t>Transition to the next activity:</a:t>
            </a:r>
          </a:p>
          <a:p xmlns:a="http://schemas.openxmlformats.org/drawingml/2006/main">
            <a:r>
              <a:t>“Let us add language and a method that can help with the next attempt.”</a:t>
            </a:r>
          </a:p>
          <a:p xmlns:a="http://schemas.openxmlformats.org/drawingml/2006/main">
            <a:r>
              <a:t/>
            </a:r>
          </a:p>
          <a:p xmlns:a="http://schemas.openxmlformats.org/drawingml/2006/main">
            <a:r>
              <a:t>SOURCE GUIDE</a:t>
            </a:r>
          </a:p>
          <a:p xmlns:a="http://schemas.openxmlformats.org/drawingml/2006/main">
            <a:r>
              <a:t>/Users/wj85/.codex/outputs/career-readiness-lessons/complete-library/10-networking-facilitator-guide.docx</a:t>
            </a:r>
          </a:p>
          <a:p xmlns:a="http://schemas.openxmlformats.org/drawingml/2006/main">
            <a:r>
              <a:t/>
            </a:r>
          </a:p>
          <a:p xmlns:a="http://schemas.openxmlformats.org/drawingml/2006/main">
            <a:r>
              <a:t>SOURCES</a:t>
            </a:r>
          </a:p>
          <a:p xmlns:a="http://schemas.openxmlformats.org/drawingml/2006/main">
            <a:r>
              <a:t>https://careers.rutgers.edu/news/pointers-authentic-networking</a:t>
            </a:r>
          </a:p>
          <a:p xmlns:a="http://schemas.openxmlformats.org/drawingml/2006/main">
            <a:r>
              <a:t>https://careers.rutgers.edu/Mentoring</a:t>
            </a:r>
          </a:p>
          <a:p xmlns:a="http://schemas.openxmlformats.org/drawingml/2006/main">
            <a:r>
              <a:t>https://careers.rutgers.edu/students-alumni/career-internship-guide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marR="0" lvl="0" indent="0" algn="l" defTabSz="914400">
              <a:lnSpc>
                <a:spcPct val="100000"/>
              </a:lnSpc>
              <a:spcBef>
                <a:spcPct val="30000"/>
              </a:spcBef>
              <a:spcAft>
                <a:spcPct val="0"/>
              </a:spcAft>
              <a:buClrTx/>
              <a:buSzTx/>
              <a:buFontTx/>
              <a:buNone/>
            </a:pPr>
            <a:r>
              <a:t>LESSON: Build Relationships and Practice Networking</a:t>
            </a:r>
          </a:p>
          <a:p xmlns:a="http://schemas.openxmlformats.org/drawingml/2006/main">
            <a:r>
              <a:t>SLIDE 3 OF 17</a:t>
            </a:r>
            <a:endParaRPr/>
          </a:p>
          <a:p xmlns:a="http://schemas.openxmlformats.org/drawingml/2006/main">
            <a:r>
              <a:t>SESSION TIMING: 5–12 minutes</a:t>
            </a:r>
          </a:p>
          <a:p xmlns:a="http://schemas.openxmlformats.org/drawingml/2006/main">
            <a:r>
              <a:t/>
            </a:r>
          </a:p>
          <a:p xmlns:a="http://schemas.openxmlformats.org/drawingml/2006/main">
            <a:r>
              <a:t>FACILITATOR GUIDE</a:t>
            </a:r>
          </a:p>
          <a:p xmlns:a="http://schemas.openxmlformats.org/drawingml/2006/main">
            <a:r>
              <a:t>Background for a first time facilitator</a:t>
            </a:r>
          </a:p>
          <a:p xmlns:a="http://schemas.openxmlformats.org/drawingml/2006/main">
            <a:r>
              <a:t>Read these terms before class. Introduce them with a short example rather than assuming students know the vocabulary. The teaching suggestions and fictional cases are instructional adaptations, not records of actual outcomes.</a:t>
            </a:r>
          </a:p>
          <a:p xmlns:a="http://schemas.openxmlformats.org/drawingml/2006/main">
            <a:r>
              <a:t/>
            </a:r>
          </a:p>
          <a:p xmlns:a="http://schemas.openxmlformats.org/drawingml/2006/main">
            <a:r>
              <a:t>A short explanation you can use</a:t>
            </a:r>
          </a:p>
          <a:p xmlns:a="http://schemas.openxmlformats.org/drawingml/2006/main">
            <a:r>
              <a:t>Say to students:</a:t>
            </a:r>
          </a:p>
          <a:p xmlns:a="http://schemas.openxmlformats.org/drawingml/2006/main">
            <a:r>
              <a:t>“Networking is a conversation, not a request for someone to solve your search. Prepare a purpose and questions, listen to the answer, and ask a follow-up based on what you heard. You can start with faculty, staff, classmates, alumni, or other existing connections. A clear close and follow-through help sustain a relationship.”</a:t>
            </a:r>
          </a:p>
          <a:p xmlns:a="http://schemas.openxmlformats.org/drawingml/2006/main">
            <a:r>
              <a:t/>
            </a:r>
          </a:p>
          <a:p xmlns:a="http://schemas.openxmlformats.org/drawingml/2006/main">
            <a:r>
              <a:t>Key terms:</a:t>
            </a:r>
          </a:p>
          <a:p xmlns:a="http://schemas.openxmlformats.org/drawingml/2006/main">
            <a:r>
              <a:t>Networking: Building and maintaining relationships through exchange and learning.</a:t>
            </a:r>
          </a:p>
          <a:p xmlns:a="http://schemas.openxmlformats.org/drawingml/2006/main">
            <a:r>
              <a:t>Introduction: A short explanation of who you are, your interest, and why you are connecting.</a:t>
            </a:r>
          </a:p>
          <a:p xmlns:a="http://schemas.openxmlformats.org/drawingml/2006/main">
            <a:r>
              <a:t>Open question: A question that invites explanation rather than only yes or no.</a:t>
            </a:r>
          </a:p>
          <a:p xmlns:a="http://schemas.openxmlformats.org/drawingml/2006/main">
            <a:r>
              <a:t>Follow-through: A specific next action, such as a thank-you message referencing the conversation.</a:t>
            </a:r>
          </a:p>
          <a:p xmlns:a="http://schemas.openxmlformats.org/drawingml/2006/main">
            <a:r>
              <a:t>Adjacent route: A related opportunity that uses similar interests or skills when the original route is unavailable.</a:t>
            </a:r>
          </a:p>
          <a:p xmlns:a="http://schemas.openxmlformats.org/drawingml/2006/main">
            <a:r>
              <a:t/>
            </a:r>
          </a:p>
          <a:p xmlns:a="http://schemas.openxmlformats.org/drawingml/2006/main">
            <a:r>
              <a:t>SOURCE GUIDE</a:t>
            </a:r>
          </a:p>
          <a:p xmlns:a="http://schemas.openxmlformats.org/drawingml/2006/main">
            <a:r>
              <a:t>/Users/wj85/.codex/outputs/career-readiness-lessons/complete-library/10-networking-facilitator-guide.docx</a:t>
            </a:r>
          </a:p>
          <a:p xmlns:a="http://schemas.openxmlformats.org/drawingml/2006/main">
            <a:r>
              <a:t/>
            </a:r>
          </a:p>
          <a:p xmlns:a="http://schemas.openxmlformats.org/drawingml/2006/main">
            <a:r>
              <a:t>SOURCES</a:t>
            </a:r>
          </a:p>
          <a:p xmlns:a="http://schemas.openxmlformats.org/drawingml/2006/main">
            <a:r>
              <a:t>https://careers.rutgers.edu/news/pointers-authentic-networking</a:t>
            </a:r>
          </a:p>
          <a:p xmlns:a="http://schemas.openxmlformats.org/drawingml/2006/main">
            <a:r>
              <a:t>https://careers.rutgers.edu/Mentoring</a:t>
            </a:r>
          </a:p>
          <a:p xmlns:a="http://schemas.openxmlformats.org/drawingml/2006/main">
            <a:r>
              <a:t>https://careers.rutgers.edu/students-alumni/career-internship-guide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marR="0" lvl="0" indent="0" algn="l" defTabSz="914400">
              <a:lnSpc>
                <a:spcPct val="100000"/>
              </a:lnSpc>
              <a:spcBef>
                <a:spcPct val="30000"/>
              </a:spcBef>
              <a:spcAft>
                <a:spcPct val="0"/>
              </a:spcAft>
              <a:buClrTx/>
              <a:buSzTx/>
              <a:buFontTx/>
              <a:buNone/>
            </a:pPr>
            <a:r>
              <a:t>LESSON: Build Relationships and Practice Networking</a:t>
            </a:r>
          </a:p>
          <a:p xmlns:a="http://schemas.openxmlformats.org/drawingml/2006/main">
            <a:r>
              <a:t>SLIDE 4 OF 17</a:t>
            </a:r>
            <a:endParaRPr/>
          </a:p>
          <a:p xmlns:a="http://schemas.openxmlformats.org/drawingml/2006/main">
            <a:r>
              <a:t>SESSION TIMING: 5–12 minutes</a:t>
            </a:r>
          </a:p>
          <a:p xmlns:a="http://schemas.openxmlformats.org/drawingml/2006/main">
            <a:r>
              <a:t/>
            </a:r>
          </a:p>
          <a:p xmlns:a="http://schemas.openxmlformats.org/drawingml/2006/main">
            <a:r>
              <a:t>FACILITATOR GUIDE</a:t>
            </a:r>
          </a:p>
          <a:p xmlns:a="http://schemas.openxmlformats.org/drawingml/2006/main">
            <a:r>
              <a:t>Background for a first time facilitator</a:t>
            </a:r>
          </a:p>
          <a:p xmlns:a="http://schemas.openxmlformats.org/drawingml/2006/main">
            <a:r>
              <a:t>Read these terms before class. Introduce them with a short example rather than assuming students know the vocabulary. The teaching suggestions and fictional cases are instructional adaptations, not records of actual outcomes.</a:t>
            </a:r>
          </a:p>
          <a:p xmlns:a="http://schemas.openxmlformats.org/drawingml/2006/main">
            <a:r>
              <a:t/>
            </a:r>
          </a:p>
          <a:p xmlns:a="http://schemas.openxmlformats.org/drawingml/2006/main">
            <a:r>
              <a:t>A short explanation you can use</a:t>
            </a:r>
          </a:p>
          <a:p xmlns:a="http://schemas.openxmlformats.org/drawingml/2006/main">
            <a:r>
              <a:t>Say to students:</a:t>
            </a:r>
          </a:p>
          <a:p xmlns:a="http://schemas.openxmlformats.org/drawingml/2006/main">
            <a:r>
              <a:t>“Networking is a conversation, not a request for someone to solve your search. Prepare a purpose and questions, listen to the answer, and ask a follow-up based on what you heard. You can start with faculty, staff, classmates, alumni, or other existing connections. A clear close and follow-through help sustain a relationship.”</a:t>
            </a:r>
          </a:p>
          <a:p xmlns:a="http://schemas.openxmlformats.org/drawingml/2006/main">
            <a:r>
              <a:t/>
            </a:r>
          </a:p>
          <a:p xmlns:a="http://schemas.openxmlformats.org/drawingml/2006/main">
            <a:r>
              <a:t>Key terms:</a:t>
            </a:r>
          </a:p>
          <a:p xmlns:a="http://schemas.openxmlformats.org/drawingml/2006/main">
            <a:r>
              <a:t>Networking: Building and maintaining relationships through exchange and learning.</a:t>
            </a:r>
          </a:p>
          <a:p xmlns:a="http://schemas.openxmlformats.org/drawingml/2006/main">
            <a:r>
              <a:t>Introduction: A short explanation of who you are, your interest, and why you are connecting.</a:t>
            </a:r>
          </a:p>
          <a:p xmlns:a="http://schemas.openxmlformats.org/drawingml/2006/main">
            <a:r>
              <a:t>Open question: A question that invites explanation rather than only yes or no.</a:t>
            </a:r>
          </a:p>
          <a:p xmlns:a="http://schemas.openxmlformats.org/drawingml/2006/main">
            <a:r>
              <a:t>Follow-through: A specific next action, such as a thank-you message referencing the conversation.</a:t>
            </a:r>
          </a:p>
          <a:p xmlns:a="http://schemas.openxmlformats.org/drawingml/2006/main">
            <a:r>
              <a:t>Adjacent route: A related opportunity that uses similar interests or skills when the original route is unavailable.</a:t>
            </a:r>
          </a:p>
          <a:p xmlns:a="http://schemas.openxmlformats.org/drawingml/2006/main">
            <a:r>
              <a:t/>
            </a:r>
          </a:p>
          <a:p xmlns:a="http://schemas.openxmlformats.org/drawingml/2006/main">
            <a:r>
              <a:t>SOURCE GUIDE</a:t>
            </a:r>
          </a:p>
          <a:p xmlns:a="http://schemas.openxmlformats.org/drawingml/2006/main">
            <a:r>
              <a:t>/Users/wj85/.codex/outputs/career-readiness-lessons/complete-library/10-networking-facilitator-guide.docx</a:t>
            </a:r>
          </a:p>
          <a:p xmlns:a="http://schemas.openxmlformats.org/drawingml/2006/main">
            <a:r>
              <a:t/>
            </a:r>
          </a:p>
          <a:p xmlns:a="http://schemas.openxmlformats.org/drawingml/2006/main">
            <a:r>
              <a:t>SOURCES</a:t>
            </a:r>
          </a:p>
          <a:p xmlns:a="http://schemas.openxmlformats.org/drawingml/2006/main">
            <a:r>
              <a:t>https://careers.rutgers.edu/news/pointers-authentic-networking</a:t>
            </a:r>
          </a:p>
          <a:p xmlns:a="http://schemas.openxmlformats.org/drawingml/2006/main">
            <a:r>
              <a:t>https://careers.rutgers.edu/Mentoring</a:t>
            </a:r>
          </a:p>
          <a:p xmlns:a="http://schemas.openxmlformats.org/drawingml/2006/main">
            <a:r>
              <a:t>https://careers.rutgers.edu/students-alumni/career-internship-guide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marR="0" lvl="0" indent="0" algn="l" defTabSz="914400">
              <a:lnSpc>
                <a:spcPct val="100000"/>
              </a:lnSpc>
              <a:spcBef>
                <a:spcPct val="30000"/>
              </a:spcBef>
              <a:spcAft>
                <a:spcPct val="0"/>
              </a:spcAft>
              <a:buClrTx/>
              <a:buSzTx/>
              <a:buFontTx/>
              <a:buNone/>
            </a:pPr>
            <a:r>
              <a:t>LESSON: Build Relationships and Practice Networking</a:t>
            </a:r>
          </a:p>
          <a:p xmlns:a="http://schemas.openxmlformats.org/drawingml/2006/main">
            <a:r>
              <a:t>SLIDE 5 OF 17</a:t>
            </a:r>
            <a:endParaRPr/>
          </a:p>
          <a:p xmlns:a="http://schemas.openxmlformats.org/drawingml/2006/main">
            <a:r>
              <a:t>SESSION TIMING: 12–20 minutes</a:t>
            </a:r>
          </a:p>
          <a:p xmlns:a="http://schemas.openxmlformats.org/drawingml/2006/main">
            <a:r>
              <a:t/>
            </a:r>
          </a:p>
          <a:p xmlns:a="http://schemas.openxmlformats.org/drawingml/2006/main">
            <a:r>
              <a:t>FACILITATOR GUIDE</a:t>
            </a:r>
          </a:p>
          <a:p xmlns:a="http://schemas.openxmlformats.org/drawingml/2006/main">
            <a:r>
              <a:t>12 to 20 minutes Shared case</a:t>
            </a:r>
          </a:p>
          <a:p xmlns:a="http://schemas.openxmlformats.org/drawingml/2006/main">
            <a:r>
              <a:t>Read aloud:</a:t>
            </a:r>
          </a:p>
          <a:p xmlns:a="http://schemas.openxmlformats.org/drawingml/2006/main">
            <a:r>
              <a:t>Taylor approaches an alumnus and says, “I need an internship. Can you get me one?” The alumnus describes their field, but Taylor interrupts with a memorized pitch and asks no questions. Taylor leaves without a next step.</a:t>
            </a:r>
          </a:p>
          <a:p xmlns:a="http://schemas.openxmlformats.org/drawingml/2006/main">
            <a:r>
              <a:t>Facilitator actions:</a:t>
            </a:r>
          </a:p>
          <a:p xmlns:a="http://schemas.openxmlformats.org/drawingml/2006/main">
            <a:r>
              <a:t>Give pairs three minutes to identify a gap and recommend a change. Use three minutes to hear two recommendations and explain the answer guidance. Spend the final two minutes modeling a revised response or the worked example.</a:t>
            </a:r>
          </a:p>
          <a:p xmlns:a="http://schemas.openxmlformats.org/drawingml/2006/main">
            <a:r>
              <a:t>Ask students:</a:t>
            </a:r>
          </a:p>
          <a:p xmlns:a="http://schemas.openxmlformats.org/drawingml/2006/main">
            <a:r>
              <a:t>“What is missing? What evidence or information would help? What would you change first?”</a:t>
            </a:r>
          </a:p>
          <a:p xmlns:a="http://schemas.openxmlformats.org/drawingml/2006/main">
            <a:r>
              <a:t>Answer guidance:</a:t>
            </a:r>
          </a:p>
          <a:p xmlns:a="http://schemas.openxmlformats.org/drawingml/2006/main">
            <a:r>
              <a:t>Replace the immediate job demand with a learning purpose, a brief introduction, and a specific open question. Listen before adding a follow-up. Ask whether a later question or suggested resource would be appropriate. Sending a job request or adding contacts without a conversation is not the same as building a relationship.</a:t>
            </a:r>
          </a:p>
          <a:p xmlns:a="http://schemas.openxmlformats.org/drawingml/2006/main">
            <a:r>
              <a:t/>
            </a:r>
          </a:p>
          <a:p xmlns:a="http://schemas.openxmlformats.org/drawingml/2006/main">
            <a:r>
              <a:t>Original case:</a:t>
            </a:r>
          </a:p>
          <a:p xmlns:a="http://schemas.openxmlformats.org/drawingml/2006/main">
            <a:r>
              <a:t>Taylor approaches an alumnus and says, “I need an internship. Can you get me one?” The alumnus describes their field, but Taylor interrupts with a memorized pitch and asks no questions. Taylor leaves without a next step.</a:t>
            </a:r>
          </a:p>
          <a:p xmlns:a="http://schemas.openxmlformats.org/drawingml/2006/main">
            <a:r>
              <a:t>Allow pair discussion before showing the next slide.</a:t>
            </a:r>
          </a:p>
          <a:p xmlns:a="http://schemas.openxmlformats.org/drawingml/2006/main">
            <a:r>
              <a:t/>
            </a:r>
          </a:p>
          <a:p xmlns:a="http://schemas.openxmlformats.org/drawingml/2006/main">
            <a:r>
              <a:t>SOURCE GUIDE</a:t>
            </a:r>
          </a:p>
          <a:p xmlns:a="http://schemas.openxmlformats.org/drawingml/2006/main">
            <a:r>
              <a:t>/Users/wj85/.codex/outputs/career-readiness-lessons/complete-library/10-networking-facilitator-guide.docx</a:t>
            </a:r>
          </a:p>
          <a:p xmlns:a="http://schemas.openxmlformats.org/drawingml/2006/main">
            <a:r>
              <a:t/>
            </a:r>
          </a:p>
          <a:p xmlns:a="http://schemas.openxmlformats.org/drawingml/2006/main">
            <a:r>
              <a:t>SOURCES</a:t>
            </a:r>
          </a:p>
          <a:p xmlns:a="http://schemas.openxmlformats.org/drawingml/2006/main">
            <a:r>
              <a:t>https://careers.rutgers.edu/news/pointers-authentic-networking</a:t>
            </a:r>
          </a:p>
          <a:p xmlns:a="http://schemas.openxmlformats.org/drawingml/2006/main">
            <a:r>
              <a:t>https://careers.rutgers.edu/Mentoring</a:t>
            </a:r>
          </a:p>
          <a:p xmlns:a="http://schemas.openxmlformats.org/drawingml/2006/main">
            <a:r>
              <a:t>https://careers.rutgers.edu/students-alumni/career-internship-guide</a:t>
            </a:r>
          </a:p>
          <a:p xmlns:a="http://schemas.openxmlformats.org/drawingml/2006/main">
            <a:r>
              <a:t/>
            </a:r>
          </a:p>
          <a:p xmlns:a="http://schemas.openxmlformats.org/drawingml/2006/main">
            <a:r>
              <a:t>PHOTO</a:t>
            </a:r>
          </a:p>
          <a:p xmlns:a="http://schemas.openxmlformats.org/drawingml/2006/main">
            <a:r>
              <a:t>/Users/wj85/Library/CloudStorage/OneDrive-RutgersUniversity/0 - Shared Department Files/Department-wide/Communications and Marketing/Photo Library/2026-2027 Academic Year/Industry Connect - Arts, Media, and Communications/Media (10).jpeg</a:t>
            </a:r>
          </a:p>
          <a:p xmlns:a="http://schemas.openxmlformats.org/drawingml/2006/main">
            <a:r>
              <a:t>Photograph is illustrative. People shown are not the fictional case participants.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marR="0" lvl="0" indent="0" algn="l" defTabSz="914400">
              <a:lnSpc>
                <a:spcPct val="100000"/>
              </a:lnSpc>
              <a:spcBef>
                <a:spcPct val="30000"/>
              </a:spcBef>
              <a:spcAft>
                <a:spcPct val="0"/>
              </a:spcAft>
              <a:buClrTx/>
              <a:buSzTx/>
              <a:buFontTx/>
              <a:buNone/>
            </a:pPr>
            <a:r>
              <a:t>LESSON: Build Relationships and Practice Networking</a:t>
            </a:r>
          </a:p>
          <a:p xmlns:a="http://schemas.openxmlformats.org/drawingml/2006/main">
            <a:r>
              <a:t>SLIDE 6 OF 17</a:t>
            </a:r>
            <a:endParaRPr/>
          </a:p>
          <a:p xmlns:a="http://schemas.openxmlformats.org/drawingml/2006/main">
            <a:r>
              <a:t>SESSION TIMING: 12–20 minutes</a:t>
            </a:r>
          </a:p>
          <a:p xmlns:a="http://schemas.openxmlformats.org/drawingml/2006/main">
            <a:r>
              <a:t/>
            </a:r>
          </a:p>
          <a:p xmlns:a="http://schemas.openxmlformats.org/drawingml/2006/main">
            <a:r>
              <a:t>FACILITATOR GUIDE</a:t>
            </a:r>
          </a:p>
          <a:p xmlns:a="http://schemas.openxmlformats.org/drawingml/2006/main">
            <a:r>
              <a:t>Replace the immediate job demand with a learning purpose, a brief introduction, and a specific open question. Listen before adding a follow-up. Ask whether a later question or suggested resource would be appropriate. Sending a job request or adding contacts without a conversation is not the same as building a relationship.</a:t>
            </a:r>
          </a:p>
          <a:p xmlns:a="http://schemas.openxmlformats.org/drawingml/2006/main">
            <a:r>
              <a:t/>
            </a:r>
          </a:p>
          <a:p xmlns:a="http://schemas.openxmlformats.org/drawingml/2006/main">
            <a:r>
              <a:t>12 to 20 minutes Shared case</a:t>
            </a:r>
          </a:p>
          <a:p xmlns:a="http://schemas.openxmlformats.org/drawingml/2006/main">
            <a:r>
              <a:t>Read aloud:</a:t>
            </a:r>
          </a:p>
          <a:p xmlns:a="http://schemas.openxmlformats.org/drawingml/2006/main">
            <a:r>
              <a:t>Taylor approaches an alumnus and says, “I need an internship. Can you get me one?” The alumnus describes their field, but Taylor interrupts with a memorized pitch and asks no questions. Taylor leaves without a next step.</a:t>
            </a:r>
          </a:p>
          <a:p xmlns:a="http://schemas.openxmlformats.org/drawingml/2006/main">
            <a:r>
              <a:t>Facilitator actions:</a:t>
            </a:r>
          </a:p>
          <a:p xmlns:a="http://schemas.openxmlformats.org/drawingml/2006/main">
            <a:r>
              <a:t>Give pairs three minutes to identify a gap and recommend a change. Use three minutes to hear two recommendations and explain the answer guidance. Spend the final two minutes modeling a revised response or the worked example.</a:t>
            </a:r>
          </a:p>
          <a:p xmlns:a="http://schemas.openxmlformats.org/drawingml/2006/main">
            <a:r>
              <a:t>Ask students:</a:t>
            </a:r>
          </a:p>
          <a:p xmlns:a="http://schemas.openxmlformats.org/drawingml/2006/main">
            <a:r>
              <a:t>“What is missing? What evidence or information would help? What would you change first?”</a:t>
            </a:r>
          </a:p>
          <a:p xmlns:a="http://schemas.openxmlformats.org/drawingml/2006/main">
            <a:r>
              <a:t>Answer guidance:</a:t>
            </a:r>
          </a:p>
          <a:p xmlns:a="http://schemas.openxmlformats.org/drawingml/2006/main">
            <a:r>
              <a:t>Replace the immediate job demand with a learning purpose, a brief introduction, and a specific open question. Listen before adding a follow-up. Ask whether a later question or suggested resource would be appropriate. Sending a job request or adding contacts without a conversation is not the same as building a relationship.</a:t>
            </a:r>
          </a:p>
          <a:p xmlns:a="http://schemas.openxmlformats.org/drawingml/2006/main">
            <a:r>
              <a:t/>
            </a:r>
          </a:p>
          <a:p xmlns:a="http://schemas.openxmlformats.org/drawingml/2006/main">
            <a:r>
              <a:t>SOURCE GUIDE</a:t>
            </a:r>
          </a:p>
          <a:p xmlns:a="http://schemas.openxmlformats.org/drawingml/2006/main">
            <a:r>
              <a:t>/Users/wj85/.codex/outputs/career-readiness-lessons/complete-library/10-networking-facilitator-guide.docx</a:t>
            </a:r>
          </a:p>
          <a:p xmlns:a="http://schemas.openxmlformats.org/drawingml/2006/main">
            <a:r>
              <a:t/>
            </a:r>
          </a:p>
          <a:p xmlns:a="http://schemas.openxmlformats.org/drawingml/2006/main">
            <a:r>
              <a:t>SOURCES</a:t>
            </a:r>
          </a:p>
          <a:p xmlns:a="http://schemas.openxmlformats.org/drawingml/2006/main">
            <a:r>
              <a:t>https://careers.rutgers.edu/news/pointers-authentic-networking</a:t>
            </a:r>
          </a:p>
          <a:p xmlns:a="http://schemas.openxmlformats.org/drawingml/2006/main">
            <a:r>
              <a:t>https://careers.rutgers.edu/Mentoring</a:t>
            </a:r>
          </a:p>
          <a:p xmlns:a="http://schemas.openxmlformats.org/drawingml/2006/main">
            <a:r>
              <a:t>https://careers.rutgers.edu/students-alumni/career-internship-guide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marR="0" lvl="0" indent="0" algn="l" defTabSz="914400">
              <a:lnSpc>
                <a:spcPct val="100000"/>
              </a:lnSpc>
              <a:spcBef>
                <a:spcPct val="30000"/>
              </a:spcBef>
              <a:spcAft>
                <a:spcPct val="0"/>
              </a:spcAft>
              <a:buClrTx/>
              <a:buSzTx/>
              <a:buFontTx/>
              <a:buNone/>
            </a:pPr>
            <a:r>
              <a:t>LESSON: Build Relationships and Practice Networking</a:t>
            </a:r>
          </a:p>
          <a:p xmlns:a="http://schemas.openxmlformats.org/drawingml/2006/main">
            <a:r>
              <a:t>SLIDE 7 OF 17</a:t>
            </a:r>
            <a:endParaRPr/>
          </a:p>
          <a:p xmlns:a="http://schemas.openxmlformats.org/drawingml/2006/main">
            <a:r>
              <a:t>SESSION TIMING: 20–35 minutes</a:t>
            </a:r>
          </a:p>
          <a:p xmlns:a="http://schemas.openxmlformats.org/drawingml/2006/main">
            <a:r>
              <a:t/>
            </a:r>
          </a:p>
          <a:p xmlns:a="http://schemas.openxmlformats.org/drawingml/2006/main">
            <a:r>
              <a:t>FACILITATOR GUIDE</a:t>
            </a:r>
          </a:p>
          <a:p xmlns:a="http://schemas.openxmlformats.org/drawingml/2006/main">
            <a:r>
              <a:t>20 to 35 minutes Main activity</a:t>
            </a:r>
          </a:p>
          <a:p xmlns:a="http://schemas.openxmlformats.org/drawingml/2006/main">
            <a:r>
              <a:t>Facilitator actions:</a:t>
            </a:r>
          </a:p>
          <a:p xmlns:a="http://schemas.openxmlformats.org/drawingml/2006/main">
            <a:r>
              <a:t>Use the Networking planner. Spend four minutes choosing a contact and purpose, four drafting an introduction and three questions, four drafting outreach and follow-through, and three mapping alternative routes. For an event, identify the person or organization to research beforehand. No real message is sent as a class requirement.</a:t>
            </a:r>
          </a:p>
          <a:p xmlns:a="http://schemas.openxmlformats.org/drawingml/2006/main">
            <a:r>
              <a:t>Say to students:</a:t>
            </a:r>
          </a:p>
          <a:p xmlns:a="http://schemas.openxmlformats.org/drawingml/2006/main">
            <a:r>
              <a:t>“Create a first draft using the planner. Mark anything you do not know instead of inventing a fact. You will receive feedback and revise.”</a:t>
            </a:r>
          </a:p>
          <a:p xmlns:a="http://schemas.openxmlformats.org/drawingml/2006/main">
            <a:r>
              <a:t>Coaching guidance:</a:t>
            </a:r>
          </a:p>
          <a:p xmlns:a="http://schemas.openxmlformats.org/drawingml/2006/main">
            <a:r>
              <a:t>For a memorized monologue, ask the student to stop after one question and paraphrase the answer. For “I know nobody,” identify a faculty, staff, peer, or alumni starting point. Assess preparation and responsiveness rather than extroversion, accent, or number of contacts.</a:t>
            </a:r>
          </a:p>
          <a:p xmlns:a="http://schemas.openxmlformats.org/drawingml/2006/main">
            <a:r>
              <a:t>Transition to the next activity:</a:t>
            </a:r>
          </a:p>
          <a:p xmlns:a="http://schemas.openxmlformats.org/drawingml/2006/main">
            <a:r>
              <a:t>“Choose the part of your draft you most want a listener to test.”</a:t>
            </a:r>
          </a:p>
          <a:p xmlns:a="http://schemas.openxmlformats.org/drawingml/2006/main">
            <a:r>
              <a:t/>
            </a:r>
          </a:p>
          <a:p xmlns:a="http://schemas.openxmlformats.org/drawingml/2006/main">
            <a:r>
              <a:t>WORKSHEET PROMPTS</a:t>
            </a:r>
          </a:p>
          <a:p xmlns:a="http://schemas.openxmlformats.org/drawingml/2006/main">
            <a:r>
              <a:t>Contact or type of contact and a learning purpose. What can I learn, and what shared interest can I bring?</a:t>
            </a:r>
          </a:p>
          <a:p xmlns:a="http://schemas.openxmlformats.org/drawingml/2006/main">
            <a:r>
              <a:t/>
            </a:r>
          </a:p>
          <a:p xmlns:a="http://schemas.openxmlformats.org/drawingml/2006/main">
            <a:r>
              <a:t>Draft a 30-second introduction and three open questions. Leave room for an unscripted follow-up.</a:t>
            </a:r>
          </a:p>
          <a:p xmlns:a="http://schemas.openxmlformats.org/drawingml/2006/main">
            <a:r>
              <a:t/>
            </a:r>
          </a:p>
          <a:p xmlns:a="http://schemas.openxmlformats.org/drawingml/2006/main">
            <a:r>
              <a:t>Draft a concise outreach request and a thank-you message that references a possible conversation detail.</a:t>
            </a:r>
          </a:p>
          <a:p xmlns:a="http://schemas.openxmlformats.org/drawingml/2006/main">
            <a:r>
              <a:t/>
            </a:r>
          </a:p>
          <a:p xmlns:a="http://schemas.openxmlformats.org/drawingml/2006/main">
            <a:r>
              <a:t>Plan A contact, Plan B contact or channel, and an adjacent field or event. What will I change if there is no response or hiring conditions shift?</a:t>
            </a:r>
          </a:p>
          <a:p xmlns:a="http://schemas.openxmlformats.org/drawingml/2006/main">
            <a:r>
              <a:t/>
            </a:r>
          </a:p>
          <a:p xmlns:a="http://schemas.openxmlformats.org/drawingml/2006/main">
            <a:r>
              <a:t>Choose an action within seven days and a date to reassess. How could this first conversation support later directions?</a:t>
            </a:r>
          </a:p>
          <a:p xmlns:a="http://schemas.openxmlformats.org/drawingml/2006/main">
            <a:r>
              <a:t/>
            </a:r>
          </a:p>
          <a:p xmlns:a="http://schemas.openxmlformats.org/drawingml/2006/main">
            <a:r>
              <a:t>SOURCE GUIDE</a:t>
            </a:r>
          </a:p>
          <a:p xmlns:a="http://schemas.openxmlformats.org/drawingml/2006/main">
            <a:r>
              <a:t>/Users/wj85/.codex/outputs/career-readiness-lessons/complete-library/10-networking-facilitator-guide.docx</a:t>
            </a:r>
          </a:p>
          <a:p xmlns:a="http://schemas.openxmlformats.org/drawingml/2006/main">
            <a:r>
              <a:t/>
            </a:r>
          </a:p>
          <a:p xmlns:a="http://schemas.openxmlformats.org/drawingml/2006/main">
            <a:r>
              <a:t>SOURCES</a:t>
            </a:r>
          </a:p>
          <a:p xmlns:a="http://schemas.openxmlformats.org/drawingml/2006/main">
            <a:r>
              <a:t>https://careers.rutgers.edu/news/pointers-authentic-networking</a:t>
            </a:r>
          </a:p>
          <a:p xmlns:a="http://schemas.openxmlformats.org/drawingml/2006/main">
            <a:r>
              <a:t>https://careers.rutgers.edu/Mentoring</a:t>
            </a:r>
          </a:p>
          <a:p xmlns:a="http://schemas.openxmlformats.org/drawingml/2006/main">
            <a:r>
              <a:t>https://careers.rutgers.edu/students-alumni/career-internship-guide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LESSON: Build Relationships and Practice Networking</a:t>
            </a:r>
          </a:p>
          <a:p xmlns:a="http://schemas.openxmlformats.org/drawingml/2006/main">
            <a:r>
              <a:t>SLIDE 8 OF 17</a:t>
            </a:r>
            <a:endParaRPr/>
          </a:p>
          <a:p xmlns:a="http://schemas.openxmlformats.org/drawingml/2006/main">
            <a:r>
              <a:t>SESSION TIMING: 20–35 minutes</a:t>
            </a:r>
          </a:p>
          <a:p xmlns:a="http://schemas.openxmlformats.org/drawingml/2006/main">
            <a:r>
              <a:t/>
            </a:r>
          </a:p>
          <a:p xmlns:a="http://schemas.openxmlformats.org/drawingml/2006/main">
            <a:r>
              <a:t>FACILITATOR GUIDE</a:t>
            </a:r>
          </a:p>
          <a:p xmlns:a="http://schemas.openxmlformats.org/drawingml/2006/main">
            <a:r>
              <a:t>A worked response</a:t>
            </a:r>
          </a:p>
          <a:p xmlns:a="http://schemas.openxmlformats.org/drawingml/2006/main">
            <a:r>
              <a:t>I am a Rutgers student interested in how organizations use analysis to improve services. Your work with community programs caught my attention. What does a typical project involve, and what preparation has helped you most? After listening: You mentioned working across teams—what helps those teams make decisions together? Thank you; may I follow up after I explore the resource you suggested?</a:t>
            </a:r>
          </a:p>
          <a:p xmlns:a="http://schemas.openxmlformats.org/drawingml/2006/main">
            <a:r>
              <a:t/>
            </a:r>
          </a:p>
          <a:p xmlns:a="http://schemas.openxmlformats.org/drawingml/2006/main">
            <a:r>
              <a:t>I am a Rutgers student interested in how organizations use analysis to improve services. Your work with community programs caught my attention. What does a typical project involve, and what preparation has helped you most? After listening: You mentioned working across teams—what helps those teams make decisions together? Thank you; may I follow up after I explore the resource you suggested?</a:t>
            </a:r>
          </a:p>
          <a:p xmlns:a="http://schemas.openxmlformats.org/drawingml/2006/main">
            <a:r>
              <a:t/>
            </a:r>
          </a:p>
          <a:p xmlns:a="http://schemas.openxmlformats.org/drawingml/2006/main">
            <a:r>
              <a:t>SOURCE GUIDE</a:t>
            </a:r>
          </a:p>
          <a:p xmlns:a="http://schemas.openxmlformats.org/drawingml/2006/main">
            <a:r>
              <a:t>/Users/wj85/.codex/outputs/career-readiness-lessons/complete-library/10-networking-facilitator-guide.docx</a:t>
            </a:r>
          </a:p>
          <a:p xmlns:a="http://schemas.openxmlformats.org/drawingml/2006/main">
            <a:r>
              <a:t/>
            </a:r>
          </a:p>
          <a:p xmlns:a="http://schemas.openxmlformats.org/drawingml/2006/main">
            <a:r>
              <a:t>SOURCES</a:t>
            </a:r>
          </a:p>
          <a:p xmlns:a="http://schemas.openxmlformats.org/drawingml/2006/main">
            <a:r>
              <a:t>https://careers.rutgers.edu/news/pointers-authentic-networking</a:t>
            </a:r>
          </a:p>
          <a:p xmlns:a="http://schemas.openxmlformats.org/drawingml/2006/main">
            <a:r>
              <a:t>https://careers.rutgers.edu/Mentoring</a:t>
            </a:r>
          </a:p>
          <a:p xmlns:a="http://schemas.openxmlformats.org/drawingml/2006/main">
            <a:r>
              <a:t>https://careers.rutgers.edu/students-alumni/career-internship-guide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marR="0" lvl="0" indent="0" algn="l" defTabSz="914400">
              <a:lnSpc>
                <a:spcPct val="100000"/>
              </a:lnSpc>
              <a:spcBef>
                <a:spcPct val="30000"/>
              </a:spcBef>
              <a:spcAft>
                <a:spcPct val="0"/>
              </a:spcAft>
              <a:buClrTx/>
              <a:buSzTx/>
              <a:buFontTx/>
              <a:buNone/>
            </a:pPr>
            <a:r>
              <a:t>LESSON: Build Relationships and Practice Networking</a:t>
            </a:r>
          </a:p>
          <a:p xmlns:a="http://schemas.openxmlformats.org/drawingml/2006/main">
            <a:r>
              <a:t>SLIDE 9 OF 17</a:t>
            </a:r>
            <a:endParaRPr/>
          </a:p>
          <a:p xmlns:a="http://schemas.openxmlformats.org/drawingml/2006/main">
            <a:r>
              <a:t>SESSION TIMING: 35–50 minutes</a:t>
            </a:r>
          </a:p>
          <a:p xmlns:a="http://schemas.openxmlformats.org/drawingml/2006/main">
            <a:r>
              <a:t/>
            </a:r>
          </a:p>
          <a:p xmlns:a="http://schemas.openxmlformats.org/drawingml/2006/main">
            <a:r>
              <a:t>FACILITATOR GUIDE</a:t>
            </a:r>
          </a:p>
          <a:p xmlns:a="http://schemas.openxmlformats.org/drawingml/2006/main">
            <a:r>
              <a:t>35 to 50 minutes Individual feedback and revision</a:t>
            </a:r>
          </a:p>
          <a:p xmlns:a="http://schemas.openxmlformats.org/drawingml/2006/main">
            <a:r>
              <a:t>Facilitator actions:</a:t>
            </a:r>
          </a:p>
          <a:p xmlns:a="http://schemas.openxmlformats.org/drawingml/2006/main">
            <a:r>
              <a:t>35–39: Partner A explains or role-plays the draft for two minutes; Partner B gives two minutes of specific feedback using the checklist below. 39–43: Swap. 43–46: Both revise. 46–50: Each gives a two-minute revised attempt. Use the role instructions below for the listener.</a:t>
            </a:r>
          </a:p>
          <a:p xmlns:a="http://schemas.openxmlformats.org/drawingml/2006/main">
            <a:r>
              <a:t>Say to students:</a:t>
            </a:r>
          </a:p>
          <a:p xmlns:a="http://schemas.openxmlformats.org/drawingml/2006/main">
            <a:r>
              <a:t>“Identify one detail that works, one question you still have, and one change the speaker can make. Respond to the actual draft, then listen for the change in the second attempt.”</a:t>
            </a:r>
          </a:p>
          <a:p xmlns:a="http://schemas.openxmlformats.org/drawingml/2006/main">
            <a:r>
              <a:t>Listener role: Act as the professional contact, interviewer, or employer in the conversation. Answer naturally and offer feedback on the attempt.</a:t>
            </a:r>
          </a:p>
          <a:p xmlns:a="http://schemas.openxmlformats.org/drawingml/2006/main">
            <a:r>
              <a:t>Feedback sentence: “The detail ___ helped because ___. I still need to understand ___. Try changing ___.”</a:t>
            </a:r>
          </a:p>
          <a:p xmlns:a="http://schemas.openxmlformats.org/drawingml/2006/main">
            <a:r>
              <a:t/>
            </a:r>
          </a:p>
          <a:p xmlns:a="http://schemas.openxmlformats.org/drawingml/2006/main">
            <a:r>
              <a:t>Review checks:</a:t>
            </a:r>
          </a:p>
          <a:p xmlns:a="http://schemas.openxmlformats.org/drawingml/2006/main">
            <a:r>
              <a:t>Is the purpose clear and the request manageable?</a:t>
            </a:r>
          </a:p>
          <a:p xmlns:a="http://schemas.openxmlformats.org/drawingml/2006/main">
            <a:r>
              <a:t>Does the speaker listen and ask a genuine follow-up?</a:t>
            </a:r>
          </a:p>
          <a:p xmlns:a="http://schemas.openxmlformats.org/drawingml/2006/main">
            <a:r>
              <a:t>Does the close respect the other person’s time?</a:t>
            </a:r>
          </a:p>
          <a:p xmlns:a="http://schemas.openxmlformats.org/drawingml/2006/main">
            <a:r>
              <a:t>Does follow-through use a conversation detail and include an alternative route?</a:t>
            </a:r>
          </a:p>
          <a:p xmlns:a="http://schemas.openxmlformats.org/drawingml/2006/main">
            <a:r>
              <a:t/>
            </a:r>
          </a:p>
          <a:p xmlns:a="http://schemas.openxmlformats.org/drawingml/2006/main">
            <a:r>
              <a:t>Coaching:</a:t>
            </a:r>
          </a:p>
          <a:p xmlns:a="http://schemas.openxmlformats.org/drawingml/2006/main">
            <a:r>
              <a:t>For a memorized monologue, ask the student to stop after one question and paraphrase the answer. For “I know nobody,” identify a faculty, staff, peer, or alumni starting point. Assess preparation and responsiveness rather than extroversion, accent, or number of contacts.</a:t>
            </a:r>
          </a:p>
          <a:p xmlns:a="http://schemas.openxmlformats.org/drawingml/2006/main">
            <a:r>
              <a:t/>
            </a:r>
          </a:p>
          <a:p xmlns:a="http://schemas.openxmlformats.org/drawingml/2006/main">
            <a:r>
              <a:t>SOURCE GUIDE</a:t>
            </a:r>
          </a:p>
          <a:p xmlns:a="http://schemas.openxmlformats.org/drawingml/2006/main">
            <a:r>
              <a:t>/Users/wj85/.codex/outputs/career-readiness-lessons/complete-library/10-networking-facilitator-guide.docx</a:t>
            </a:r>
          </a:p>
          <a:p xmlns:a="http://schemas.openxmlformats.org/drawingml/2006/main">
            <a:r>
              <a:t/>
            </a:r>
          </a:p>
          <a:p xmlns:a="http://schemas.openxmlformats.org/drawingml/2006/main">
            <a:r>
              <a:t>SOURCES</a:t>
            </a:r>
          </a:p>
          <a:p xmlns:a="http://schemas.openxmlformats.org/drawingml/2006/main">
            <a:r>
              <a:t>https://careers.rutgers.edu/news/pointers-authentic-networking</a:t>
            </a:r>
          </a:p>
          <a:p xmlns:a="http://schemas.openxmlformats.org/drawingml/2006/main">
            <a:r>
              <a:t>https://careers.rutgers.edu/Mentoring</a:t>
            </a:r>
          </a:p>
          <a:p xmlns:a="http://schemas.openxmlformats.org/drawingml/2006/main">
            <a:r>
              <a:t>https://careers.rutgers.edu/students-alumni/career-internship-guide</a:t>
            </a:r>
          </a:p>
          <a:p xmlns:a="http://schemas.openxmlformats.org/drawingml/2006/main">
            <a:r>
              <a:t/>
            </a:r>
          </a:p>
          <a:p xmlns:a="http://schemas.openxmlformats.org/drawingml/2006/main">
            <a:r>
              <a:t>PHOTO</a:t>
            </a:r>
          </a:p>
          <a:p xmlns:a="http://schemas.openxmlformats.org/drawingml/2006/main">
            <a:r>
              <a:t>/Users/wj85/Library/CloudStorage/OneDrive-RutgersUniversity/0 - Shared Department Files/Department-wide/Communications and Marketing/Photo Library/2026-2027 Academic Year/Industry Connect - Arts, Media, and Communications/Media (3).jpeg</a:t>
            </a:r>
          </a:p>
          <a:p xmlns:a="http://schemas.openxmlformats.org/drawingml/2006/main">
            <a:r>
              <a:t>Photograph is illustrative. People shown are not the fictional case participants.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marR="0" lvl="0" indent="0" algn="l" defTabSz="914400">
              <a:lnSpc>
                <a:spcPct val="100000"/>
              </a:lnSpc>
              <a:spcBef>
                <a:spcPct val="30000"/>
              </a:spcBef>
              <a:spcAft>
                <a:spcPct val="0"/>
              </a:spcAft>
              <a:buClrTx/>
              <a:buSzTx/>
              <a:buFontTx/>
              <a:buNone/>
            </a:pPr>
            <a:r>
              <a:t>LESSON: Build Relationships and Practice Networking</a:t>
            </a:r>
          </a:p>
          <a:p xmlns:a="http://schemas.openxmlformats.org/drawingml/2006/main">
            <a:r>
              <a:t>SLIDE 10 OF 17</a:t>
            </a:r>
            <a:endParaRPr/>
          </a:p>
          <a:p xmlns:a="http://schemas.openxmlformats.org/drawingml/2006/main">
            <a:r>
              <a:t>SESSION TIMING: 35–50 minutes</a:t>
            </a:r>
          </a:p>
          <a:p xmlns:a="http://schemas.openxmlformats.org/drawingml/2006/main">
            <a:r>
              <a:t/>
            </a:r>
          </a:p>
          <a:p xmlns:a="http://schemas.openxmlformats.org/drawingml/2006/main">
            <a:r>
              <a:t>FACILITATOR GUIDE</a:t>
            </a:r>
          </a:p>
          <a:p xmlns:a="http://schemas.openxmlformats.org/drawingml/2006/main">
            <a:r>
              <a:t>35 to 50 minutes Individual feedback and revision</a:t>
            </a:r>
          </a:p>
          <a:p xmlns:a="http://schemas.openxmlformats.org/drawingml/2006/main">
            <a:r>
              <a:t>Facilitator actions:</a:t>
            </a:r>
          </a:p>
          <a:p xmlns:a="http://schemas.openxmlformats.org/drawingml/2006/main">
            <a:r>
              <a:t>35–39: Partner A explains or role-plays the draft for two minutes; Partner B gives two minutes of specific feedback using the checklist below. 39–43: Swap. 43–46: Both revise. 46–50: Each gives a two-minute revised attempt. Use the role instructions below for the listener.</a:t>
            </a:r>
          </a:p>
          <a:p xmlns:a="http://schemas.openxmlformats.org/drawingml/2006/main">
            <a:r>
              <a:t>Say to students:</a:t>
            </a:r>
          </a:p>
          <a:p xmlns:a="http://schemas.openxmlformats.org/drawingml/2006/main">
            <a:r>
              <a:t>“Identify one detail that works, one question you still have, and one change the speaker can make. Respond to the actual draft, then listen for the change in the second attempt.”</a:t>
            </a:r>
          </a:p>
          <a:p xmlns:a="http://schemas.openxmlformats.org/drawingml/2006/main">
            <a:r>
              <a:t>Listener role: Act as the professional contact, interviewer, or employer in the conversation. Answer naturally and offer feedback on the attempt.</a:t>
            </a:r>
          </a:p>
          <a:p xmlns:a="http://schemas.openxmlformats.org/drawingml/2006/main">
            <a:r>
              <a:t>Feedback sentence: “The detail ___ helped because ___. I still need to understand ___. Try changing ___.”</a:t>
            </a:r>
          </a:p>
          <a:p xmlns:a="http://schemas.openxmlformats.org/drawingml/2006/main">
            <a:r>
              <a:t>Use the role and deliverable specified in the guide. A written exchange, recorded response, or private practice can provide an equivalent feedback-and-revision cycle.</a:t>
            </a:r>
          </a:p>
          <a:p xmlns:a="http://schemas.openxmlformats.org/drawingml/2006/main">
            <a:r>
              <a:t/>
            </a:r>
          </a:p>
          <a:p xmlns:a="http://schemas.openxmlformats.org/drawingml/2006/main">
            <a:r>
              <a:t>SOURCE GUIDE</a:t>
            </a:r>
          </a:p>
          <a:p xmlns:a="http://schemas.openxmlformats.org/drawingml/2006/main">
            <a:r>
              <a:t>/Users/wj85/.codex/outputs/career-readiness-lessons/complete-library/10-networking-facilitator-guide.docx</a:t>
            </a:r>
          </a:p>
          <a:p xmlns:a="http://schemas.openxmlformats.org/drawingml/2006/main">
            <a:r>
              <a:t/>
            </a:r>
          </a:p>
          <a:p xmlns:a="http://schemas.openxmlformats.org/drawingml/2006/main">
            <a:r>
              <a:t>SOURCES</a:t>
            </a:r>
          </a:p>
          <a:p xmlns:a="http://schemas.openxmlformats.org/drawingml/2006/main">
            <a:r>
              <a:t>https://careers.rutgers.edu/news/pointers-authentic-networking</a:t>
            </a:r>
          </a:p>
          <a:p xmlns:a="http://schemas.openxmlformats.org/drawingml/2006/main">
            <a:r>
              <a:t>https://careers.rutgers.edu/Mentoring</a:t>
            </a:r>
          </a:p>
          <a:p xmlns:a="http://schemas.openxmlformats.org/drawingml/2006/main">
            <a:r>
              <a:t>https://careers.rutgers.edu/students-alumni/career-internship-guide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LESSON: Build Relationships and Practice Networking</a:t>
            </a:r>
          </a:p>
          <a:p xmlns:a="http://schemas.openxmlformats.org/drawingml/2006/main">
            <a:r>
              <a:t>SLIDE 11 OF 17</a:t>
            </a:r>
            <a:endParaRPr/>
          </a:p>
          <a:p xmlns:a="http://schemas.openxmlformats.org/drawingml/2006/main">
            <a:r>
              <a:t>SESSION TIMING: Closing reinforcement</a:t>
            </a:r>
          </a:p>
          <a:p xmlns:a="http://schemas.openxmlformats.org/drawingml/2006/main">
            <a:r>
              <a:t/>
            </a:r>
          </a:p>
          <a:p xmlns:a="http://schemas.openxmlformats.org/drawingml/2006/main">
            <a:r>
              <a:t>FACILITATOR GUIDE</a:t>
            </a:r>
          </a:p>
          <a:p xmlns:a="http://schemas.openxmlformats.org/drawingml/2006/main">
            <a:r>
              <a:t>50 to 58 minutes Closing challenge</a:t>
            </a:r>
          </a:p>
          <a:p xmlns:a="http://schemas.openxmlformats.org/drawingml/2006/main">
            <a:r>
              <a:t>Use four quiz questions from the instructor key: allow about 30 seconds to choose and 30 seconds to explain each answer, four minutes total. Then use four minutes for an adaptation challenge: two minutes to write a change and two minutes to compare with a partner.</a:t>
            </a:r>
          </a:p>
          <a:p xmlns:a="http://schemas.openxmlformats.org/drawingml/2006/main">
            <a:r>
              <a:t>Adaptation prompt:</a:t>
            </a:r>
          </a:p>
          <a:p xmlns:a="http://schemas.openxmlformats.org/drawingml/2006/main">
            <a:r>
              <a:t>“Your preferred opportunity is paused or its requirements change. Use your Plan B or adjacent route to choose a next action while preserving what matters to you. Explain how a first destination could support later movement.”</a:t>
            </a:r>
          </a:p>
          <a:p xmlns:a="http://schemas.openxmlformats.org/drawingml/2006/main">
            <a:r>
              <a:t/>
            </a:r>
          </a:p>
          <a:p xmlns:a="http://schemas.openxmlformats.org/drawingml/2006/main">
            <a:r>
              <a:t>INSTRUCTOR ANSWER KEY</a:t>
            </a:r>
          </a:p>
          <a:p xmlns:a="http://schemas.openxmlformats.org/drawingml/2006/main">
            <a:r>
              <a:t>Correct answer: C. A short introduction and a question about their work</a:t>
            </a:r>
          </a:p>
          <a:p xmlns:a="http://schemas.openxmlformats.org/drawingml/2006/main">
            <a:r>
              <a:t>Explanation: A purpose and open question invite conversation.</a:t>
            </a:r>
          </a:p>
          <a:p xmlns:a="http://schemas.openxmlformats.org/drawingml/2006/main">
            <a:r>
              <a:t>Accept A/B/C/D cards, fingers, chat, polling, or a Kahoot created from these items. Ask for a rationale before giving feedback. Answers are in notes only.</a:t>
            </a:r>
          </a:p>
          <a:p xmlns:a="http://schemas.openxmlformats.org/drawingml/2006/main">
            <a:r>
              <a:t/>
            </a:r>
          </a:p>
          <a:p xmlns:a="http://schemas.openxmlformats.org/drawingml/2006/main">
            <a:r>
              <a:t>SOURCE GUIDE</a:t>
            </a:r>
          </a:p>
          <a:p xmlns:a="http://schemas.openxmlformats.org/drawingml/2006/main">
            <a:r>
              <a:t>/Users/wj85/.codex/outputs/career-readiness-lessons/complete-library/10-networking-facilitator-guide.docx</a:t>
            </a:r>
          </a:p>
          <a:p xmlns:a="http://schemas.openxmlformats.org/drawingml/2006/main">
            <a:r>
              <a:t/>
            </a:r>
          </a:p>
          <a:p xmlns:a="http://schemas.openxmlformats.org/drawingml/2006/main">
            <a:r>
              <a:t>SOURCES</a:t>
            </a:r>
          </a:p>
          <a:p xmlns:a="http://schemas.openxmlformats.org/drawingml/2006/main">
            <a:r>
              <a:t>https://careers.rutgers.edu/news/pointers-authentic-networking</a:t>
            </a:r>
          </a:p>
          <a:p xmlns:a="http://schemas.openxmlformats.org/drawingml/2006/main">
            <a:r>
              <a:t>https://careers.rutgers.edu/Mentoring</a:t>
            </a:r>
          </a:p>
          <a:p xmlns:a="http://schemas.openxmlformats.org/drawingml/2006/main">
            <a:r>
              <a:t>https://careers.rutgers.edu/students-alumni/career-internship-guide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LESSON: Build Relationships and Practice Networking</a:t>
            </a:r>
          </a:p>
          <a:p xmlns:a="http://schemas.openxmlformats.org/drawingml/2006/main">
            <a:r>
              <a:t>SLIDE 12 OF 17</a:t>
            </a:r>
            <a:endParaRPr/>
          </a:p>
          <a:p xmlns:a="http://schemas.openxmlformats.org/drawingml/2006/main">
            <a:r>
              <a:t>SESSION TIMING: Closing reinforcement</a:t>
            </a:r>
          </a:p>
          <a:p xmlns:a="http://schemas.openxmlformats.org/drawingml/2006/main">
            <a:r>
              <a:t/>
            </a:r>
          </a:p>
          <a:p xmlns:a="http://schemas.openxmlformats.org/drawingml/2006/main">
            <a:r>
              <a:t>FACILITATOR GUIDE</a:t>
            </a:r>
          </a:p>
          <a:p xmlns:a="http://schemas.openxmlformats.org/drawingml/2006/main">
            <a:r>
              <a:t>50 to 58 minutes Closing challenge</a:t>
            </a:r>
          </a:p>
          <a:p xmlns:a="http://schemas.openxmlformats.org/drawingml/2006/main">
            <a:r>
              <a:t>Use four quiz questions from the instructor key: allow about 30 seconds to choose and 30 seconds to explain each answer, four minutes total. Then use four minutes for an adaptation challenge: two minutes to write a change and two minutes to compare with a partner.</a:t>
            </a:r>
          </a:p>
          <a:p xmlns:a="http://schemas.openxmlformats.org/drawingml/2006/main">
            <a:r>
              <a:t>Adaptation prompt:</a:t>
            </a:r>
          </a:p>
          <a:p xmlns:a="http://schemas.openxmlformats.org/drawingml/2006/main">
            <a:r>
              <a:t>“Your preferred opportunity is paused or its requirements change. Use your Plan B or adjacent route to choose a next action while preserving what matters to you. Explain how a first destination could support later movement.”</a:t>
            </a:r>
          </a:p>
          <a:p xmlns:a="http://schemas.openxmlformats.org/drawingml/2006/main">
            <a:r>
              <a:t/>
            </a:r>
          </a:p>
          <a:p xmlns:a="http://schemas.openxmlformats.org/drawingml/2006/main">
            <a:r>
              <a:t>INSTRUCTOR ANSWER KEY</a:t>
            </a:r>
          </a:p>
          <a:p xmlns:a="http://schemas.openxmlformats.org/drawingml/2006/main">
            <a:r>
              <a:t>Correct answer: A. Asking a follow-up connected to the answer</a:t>
            </a:r>
          </a:p>
          <a:p xmlns:a="http://schemas.openxmlformats.org/drawingml/2006/main">
            <a:r>
              <a:t>Explanation: The follow-up shows attention to what was said.</a:t>
            </a:r>
          </a:p>
          <a:p xmlns:a="http://schemas.openxmlformats.org/drawingml/2006/main">
            <a:r>
              <a:t>Accept A/B/C/D cards, fingers, chat, polling, or a Kahoot created from these items. Ask for a rationale before giving feedback. Answers are in notes only.</a:t>
            </a:r>
          </a:p>
          <a:p xmlns:a="http://schemas.openxmlformats.org/drawingml/2006/main">
            <a:r>
              <a:t/>
            </a:r>
          </a:p>
          <a:p xmlns:a="http://schemas.openxmlformats.org/drawingml/2006/main">
            <a:r>
              <a:t>SOURCE GUIDE</a:t>
            </a:r>
          </a:p>
          <a:p xmlns:a="http://schemas.openxmlformats.org/drawingml/2006/main">
            <a:r>
              <a:t>/Users/wj85/.codex/outputs/career-readiness-lessons/complete-library/10-networking-facilitator-guide.docx</a:t>
            </a:r>
          </a:p>
          <a:p xmlns:a="http://schemas.openxmlformats.org/drawingml/2006/main">
            <a:r>
              <a:t/>
            </a:r>
          </a:p>
          <a:p xmlns:a="http://schemas.openxmlformats.org/drawingml/2006/main">
            <a:r>
              <a:t>SOURCES</a:t>
            </a:r>
          </a:p>
          <a:p xmlns:a="http://schemas.openxmlformats.org/drawingml/2006/main">
            <a:r>
              <a:t>https://careers.rutgers.edu/news/pointers-authentic-networking</a:t>
            </a:r>
          </a:p>
          <a:p xmlns:a="http://schemas.openxmlformats.org/drawingml/2006/main">
            <a:r>
              <a:t>https://careers.rutgers.edu/Mentoring</a:t>
            </a:r>
          </a:p>
          <a:p xmlns:a="http://schemas.openxmlformats.org/drawingml/2006/main">
            <a:r>
              <a:t>https://careers.rutgers.edu/students-alumni/career-internship-guide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LESSON: Build Relationships and Practice Networking</a:t>
            </a:r>
          </a:p>
          <a:p xmlns:a="http://schemas.openxmlformats.org/drawingml/2006/main">
            <a:r>
              <a:t>SLIDE 13 OF 17</a:t>
            </a:r>
            <a:endParaRPr/>
          </a:p>
          <a:p xmlns:a="http://schemas.openxmlformats.org/drawingml/2006/main">
            <a:r>
              <a:t>SESSION TIMING: Closing reinforcement</a:t>
            </a:r>
          </a:p>
          <a:p xmlns:a="http://schemas.openxmlformats.org/drawingml/2006/main">
            <a:r>
              <a:t/>
            </a:r>
          </a:p>
          <a:p xmlns:a="http://schemas.openxmlformats.org/drawingml/2006/main">
            <a:r>
              <a:t>FACILITATOR GUIDE</a:t>
            </a:r>
          </a:p>
          <a:p xmlns:a="http://schemas.openxmlformats.org/drawingml/2006/main">
            <a:r>
              <a:t>50 to 58 minutes Closing challenge</a:t>
            </a:r>
          </a:p>
          <a:p xmlns:a="http://schemas.openxmlformats.org/drawingml/2006/main">
            <a:r>
              <a:t>Use four quiz questions from the instructor key: allow about 30 seconds to choose and 30 seconds to explain each answer, four minutes total. Then use four minutes for an adaptation challenge: two minutes to write a change and two minutes to compare with a partner.</a:t>
            </a:r>
          </a:p>
          <a:p xmlns:a="http://schemas.openxmlformats.org/drawingml/2006/main">
            <a:r>
              <a:t>Adaptation prompt:</a:t>
            </a:r>
          </a:p>
          <a:p xmlns:a="http://schemas.openxmlformats.org/drawingml/2006/main">
            <a:r>
              <a:t>“Your preferred opportunity is paused or its requirements change. Use your Plan B or adjacent route to choose a next action while preserving what matters to you. Explain how a first destination could support later movement.”</a:t>
            </a:r>
          </a:p>
          <a:p xmlns:a="http://schemas.openxmlformats.org/drawingml/2006/main">
            <a:r>
              <a:t/>
            </a:r>
          </a:p>
          <a:p xmlns:a="http://schemas.openxmlformats.org/drawingml/2006/main">
            <a:r>
              <a:t>INSTRUCTOR ANSWER KEY</a:t>
            </a:r>
          </a:p>
          <a:p xmlns:a="http://schemas.openxmlformats.org/drawingml/2006/main">
            <a:r>
              <a:t>Correct answer: B. Your purpose was clear; ask a follow-up about the task they mentioned</a:t>
            </a:r>
          </a:p>
          <a:p xmlns:a="http://schemas.openxmlformats.org/drawingml/2006/main">
            <a:r>
              <a:t>Explanation: Specific feedback gives the speaker something to change.</a:t>
            </a:r>
          </a:p>
          <a:p xmlns:a="http://schemas.openxmlformats.org/drawingml/2006/main">
            <a:r>
              <a:t>Accept A/B/C/D cards, fingers, chat, polling, or a Kahoot created from these items. Ask for a rationale before giving feedback. Answers are in notes only.</a:t>
            </a:r>
          </a:p>
          <a:p xmlns:a="http://schemas.openxmlformats.org/drawingml/2006/main">
            <a:r>
              <a:t/>
            </a:r>
          </a:p>
          <a:p xmlns:a="http://schemas.openxmlformats.org/drawingml/2006/main">
            <a:r>
              <a:t>SOURCE GUIDE</a:t>
            </a:r>
          </a:p>
          <a:p xmlns:a="http://schemas.openxmlformats.org/drawingml/2006/main">
            <a:r>
              <a:t>/Users/wj85/.codex/outputs/career-readiness-lessons/complete-library/10-networking-facilitator-guide.docx</a:t>
            </a:r>
          </a:p>
          <a:p xmlns:a="http://schemas.openxmlformats.org/drawingml/2006/main">
            <a:r>
              <a:t/>
            </a:r>
          </a:p>
          <a:p xmlns:a="http://schemas.openxmlformats.org/drawingml/2006/main">
            <a:r>
              <a:t>SOURCES</a:t>
            </a:r>
          </a:p>
          <a:p xmlns:a="http://schemas.openxmlformats.org/drawingml/2006/main">
            <a:r>
              <a:t>https://careers.rutgers.edu/news/pointers-authentic-networking</a:t>
            </a:r>
          </a:p>
          <a:p xmlns:a="http://schemas.openxmlformats.org/drawingml/2006/main">
            <a:r>
              <a:t>https://careers.rutgers.edu/Mentoring</a:t>
            </a:r>
          </a:p>
          <a:p xmlns:a="http://schemas.openxmlformats.org/drawingml/2006/main">
            <a:r>
              <a:t>https://careers.rutgers.edu/students-alumni/career-internship-guide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LESSON: Build Relationships and Practice Networking</a:t>
            </a:r>
          </a:p>
          <a:p xmlns:a="http://schemas.openxmlformats.org/drawingml/2006/main">
            <a:r>
              <a:t>SLIDE 14 OF 17</a:t>
            </a:r>
            <a:endParaRPr/>
          </a:p>
          <a:p xmlns:a="http://schemas.openxmlformats.org/drawingml/2006/main">
            <a:r>
              <a:t>SESSION TIMING: Closing reinforcement</a:t>
            </a:r>
          </a:p>
          <a:p xmlns:a="http://schemas.openxmlformats.org/drawingml/2006/main">
            <a:r>
              <a:t/>
            </a:r>
          </a:p>
          <a:p xmlns:a="http://schemas.openxmlformats.org/drawingml/2006/main">
            <a:r>
              <a:t>FACILITATOR GUIDE</a:t>
            </a:r>
          </a:p>
          <a:p xmlns:a="http://schemas.openxmlformats.org/drawingml/2006/main">
            <a:r>
              <a:t>50 to 58 minutes Closing challenge</a:t>
            </a:r>
          </a:p>
          <a:p xmlns:a="http://schemas.openxmlformats.org/drawingml/2006/main">
            <a:r>
              <a:t>Use four quiz questions from the instructor key: allow about 30 seconds to choose and 30 seconds to explain each answer, four minutes total. Then use four minutes for an adaptation challenge: two minutes to write a change and two minutes to compare with a partner.</a:t>
            </a:r>
          </a:p>
          <a:p xmlns:a="http://schemas.openxmlformats.org/drawingml/2006/main">
            <a:r>
              <a:t>Adaptation prompt:</a:t>
            </a:r>
          </a:p>
          <a:p xmlns:a="http://schemas.openxmlformats.org/drawingml/2006/main">
            <a:r>
              <a:t>“Your preferred opportunity is paused or its requirements change. Use your Plan B or adjacent route to choose a next action while preserving what matters to you. Explain how a first destination could support later movement.”</a:t>
            </a:r>
          </a:p>
          <a:p xmlns:a="http://schemas.openxmlformats.org/drawingml/2006/main">
            <a:r>
              <a:t/>
            </a:r>
          </a:p>
          <a:p xmlns:a="http://schemas.openxmlformats.org/drawingml/2006/main">
            <a:r>
              <a:t>INSTRUCTOR ANSWER KEY</a:t>
            </a:r>
          </a:p>
          <a:p xmlns:a="http://schemas.openxmlformats.org/drawingml/2006/main">
            <a:r>
              <a:t>Correct answer: D. Use a respectful alternative contact or channel and reassess</a:t>
            </a:r>
          </a:p>
          <a:p xmlns:a="http://schemas.openxmlformats.org/drawingml/2006/main">
            <a:r>
              <a:t>Explanation: Multiple routes support progress without depending on one contact.</a:t>
            </a:r>
          </a:p>
          <a:p xmlns:a="http://schemas.openxmlformats.org/drawingml/2006/main">
            <a:r>
              <a:t>Accept A/B/C/D cards, fingers, chat, polling, or a Kahoot created from these items. Ask for a rationale before giving feedback. Answers are in notes only.</a:t>
            </a:r>
          </a:p>
          <a:p xmlns:a="http://schemas.openxmlformats.org/drawingml/2006/main">
            <a:r>
              <a:t/>
            </a:r>
          </a:p>
          <a:p xmlns:a="http://schemas.openxmlformats.org/drawingml/2006/main">
            <a:r>
              <a:t>SOURCE GUIDE</a:t>
            </a:r>
          </a:p>
          <a:p xmlns:a="http://schemas.openxmlformats.org/drawingml/2006/main">
            <a:r>
              <a:t>/Users/wj85/.codex/outputs/career-readiness-lessons/complete-library/10-networking-facilitator-guide.docx</a:t>
            </a:r>
          </a:p>
          <a:p xmlns:a="http://schemas.openxmlformats.org/drawingml/2006/main">
            <a:r>
              <a:t/>
            </a:r>
          </a:p>
          <a:p xmlns:a="http://schemas.openxmlformats.org/drawingml/2006/main">
            <a:r>
              <a:t>SOURCES</a:t>
            </a:r>
          </a:p>
          <a:p xmlns:a="http://schemas.openxmlformats.org/drawingml/2006/main">
            <a:r>
              <a:t>https://careers.rutgers.edu/news/pointers-authentic-networking</a:t>
            </a:r>
          </a:p>
          <a:p xmlns:a="http://schemas.openxmlformats.org/drawingml/2006/main">
            <a:r>
              <a:t>https://careers.rutgers.edu/Mentoring</a:t>
            </a:r>
          </a:p>
          <a:p xmlns:a="http://schemas.openxmlformats.org/drawingml/2006/main">
            <a:r>
              <a:t>https://careers.rutgers.edu/students-alumni/career-internship-guide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marR="0" lvl="0" indent="0" algn="l" defTabSz="914400">
              <a:lnSpc>
                <a:spcPct val="100000"/>
              </a:lnSpc>
              <a:spcBef>
                <a:spcPct val="30000"/>
              </a:spcBef>
              <a:spcAft>
                <a:spcPct val="0"/>
              </a:spcAft>
              <a:buClrTx/>
              <a:buSzTx/>
              <a:buFontTx/>
              <a:buNone/>
            </a:pPr>
            <a:r>
              <a:t>LESSON: Build Relationships and Practice Networking</a:t>
            </a:r>
          </a:p>
          <a:p xmlns:a="http://schemas.openxmlformats.org/drawingml/2006/main">
            <a:r>
              <a:t>SLIDE 15 OF 17</a:t>
            </a:r>
            <a:endParaRPr/>
          </a:p>
          <a:p xmlns:a="http://schemas.openxmlformats.org/drawingml/2006/main">
            <a:r>
              <a:t>SESSION TIMING: 54–58 minutes</a:t>
            </a:r>
          </a:p>
          <a:p xmlns:a="http://schemas.openxmlformats.org/drawingml/2006/main">
            <a:r>
              <a:t/>
            </a:r>
          </a:p>
          <a:p xmlns:a="http://schemas.openxmlformats.org/drawingml/2006/main">
            <a:r>
              <a:t>FACILITATOR GUIDE</a:t>
            </a:r>
          </a:p>
          <a:p xmlns:a="http://schemas.openxmlformats.org/drawingml/2006/main">
            <a:r>
              <a:t>50 to 58 minutes Closing challenge</a:t>
            </a:r>
          </a:p>
          <a:p xmlns:a="http://schemas.openxmlformats.org/drawingml/2006/main">
            <a:r>
              <a:t>Use four quiz questions from the instructor key: allow about 30 seconds to choose and 30 seconds to explain each answer, four minutes total. Then use four minutes for an adaptation challenge: two minutes to write a change and two minutes to compare with a partner.</a:t>
            </a:r>
          </a:p>
          <a:p xmlns:a="http://schemas.openxmlformats.org/drawingml/2006/main">
            <a:r>
              <a:t>Adaptation prompt:</a:t>
            </a:r>
          </a:p>
          <a:p xmlns:a="http://schemas.openxmlformats.org/drawingml/2006/main">
            <a:r>
              <a:t>“Your preferred opportunity is paused or its requirements change. Use your Plan B or adjacent route to choose a next action while preserving what matters to you. Explain how a first destination could support later movement.”</a:t>
            </a:r>
          </a:p>
          <a:p xmlns:a="http://schemas.openxmlformats.org/drawingml/2006/main">
            <a:r>
              <a:t/>
            </a:r>
          </a:p>
          <a:p xmlns:a="http://schemas.openxmlformats.org/drawingml/2006/main">
            <a:r>
              <a:t>SOURCE GUIDE</a:t>
            </a:r>
          </a:p>
          <a:p xmlns:a="http://schemas.openxmlformats.org/drawingml/2006/main">
            <a:r>
              <a:t>/Users/wj85/.codex/outputs/career-readiness-lessons/complete-library/10-networking-facilitator-guide.docx</a:t>
            </a:r>
          </a:p>
          <a:p xmlns:a="http://schemas.openxmlformats.org/drawingml/2006/main">
            <a:r>
              <a:t/>
            </a:r>
          </a:p>
          <a:p xmlns:a="http://schemas.openxmlformats.org/drawingml/2006/main">
            <a:r>
              <a:t>SOURCES</a:t>
            </a:r>
          </a:p>
          <a:p xmlns:a="http://schemas.openxmlformats.org/drawingml/2006/main">
            <a:r>
              <a:t>https://careers.rutgers.edu/news/pointers-authentic-networking</a:t>
            </a:r>
          </a:p>
          <a:p xmlns:a="http://schemas.openxmlformats.org/drawingml/2006/main">
            <a:r>
              <a:t>https://careers.rutgers.edu/Mentoring</a:t>
            </a:r>
          </a:p>
          <a:p xmlns:a="http://schemas.openxmlformats.org/drawingml/2006/main">
            <a:r>
              <a:t>https://careers.rutgers.edu/students-alumni/career-internship-guide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marR="0" lvl="0" indent="0" algn="l" defTabSz="914400">
              <a:lnSpc>
                <a:spcPct val="100000"/>
              </a:lnSpc>
              <a:spcBef>
                <a:spcPct val="30000"/>
              </a:spcBef>
              <a:spcAft>
                <a:spcPct val="0"/>
              </a:spcAft>
              <a:buClrTx/>
              <a:buSzTx/>
              <a:buFontTx/>
              <a:buNone/>
            </a:pPr>
            <a:r>
              <a:t>LESSON: Build Relationships and Practice Networking</a:t>
            </a:r>
          </a:p>
          <a:p xmlns:a="http://schemas.openxmlformats.org/drawingml/2006/main">
            <a:r>
              <a:t>SLIDE 16 OF 17</a:t>
            </a:r>
            <a:endParaRPr/>
          </a:p>
          <a:p xmlns:a="http://schemas.openxmlformats.org/drawingml/2006/main">
            <a:r>
              <a:t>SESSION TIMING: 58–60 minutes</a:t>
            </a:r>
          </a:p>
          <a:p xmlns:a="http://schemas.openxmlformats.org/drawingml/2006/main">
            <a:r>
              <a:t/>
            </a:r>
            <a:endParaRPr/>
          </a:p>
          <a:p xmlns:a="http://schemas.openxmlformats.org/drawingml/2006/main">
            <a:r>
              <a:t>FACILITATOR GUIDE</a:t>
            </a:r>
          </a:p>
          <a:p xmlns:a="http://schemas.openxmlformats.org/drawingml/2006/main">
            <a:r>
              <a:t>58 to 60 minutes Exit commitment</a:t>
            </a:r>
          </a:p>
          <a:p xmlns:a="http://schemas.openxmlformats.org/drawingml/2006/main">
            <a:r>
              <a:t>Collect the revised planner, one change made after feedback, and a specific next step with a date. Ask students to name a resource or person they will consult. Close with: “Use what you learned today, check what you still do not know, and revisit the plan after you act.”</a:t>
            </a:r>
          </a:p>
          <a:p xmlns:a="http://schemas.openxmlformats.org/drawingml/2006/main">
            <a:r>
              <a:t/>
            </a:r>
          </a:p>
          <a:p xmlns:a="http://schemas.openxmlformats.org/drawingml/2006/main">
            <a:r>
              <a:t/>
            </a:r>
          </a:p>
          <a:p xmlns:a="http://schemas.openxmlformats.org/drawingml/2006/main">
            <a:r>
              <a:t>SOURCE GUIDE</a:t>
            </a:r>
          </a:p>
          <a:p xmlns:a="http://schemas.openxmlformats.org/drawingml/2006/main">
            <a:r>
              <a:t>/Users/wj85/.codex/outputs/career-readiness-lessons/complete-library/10-networking-facilitator-guide.docx</a:t>
            </a:r>
          </a:p>
          <a:p xmlns:a="http://schemas.openxmlformats.org/drawingml/2006/main">
            <a:r>
              <a:t/>
            </a:r>
          </a:p>
          <a:p xmlns:a="http://schemas.openxmlformats.org/drawingml/2006/main">
            <a:r>
              <a:t>SOURCES</a:t>
            </a:r>
          </a:p>
          <a:p xmlns:a="http://schemas.openxmlformats.org/drawingml/2006/main">
            <a:r>
              <a:t>https://careers.rutgers.edu/news/pointers-authentic-networking</a:t>
            </a:r>
          </a:p>
          <a:p xmlns:a="http://schemas.openxmlformats.org/drawingml/2006/main">
            <a:r>
              <a:t>https://careers.rutgers.edu/Mentoring</a:t>
            </a:r>
          </a:p>
          <a:p xmlns:a="http://schemas.openxmlformats.org/drawingml/2006/main">
            <a:r>
              <a:t>https://careers.rutgers.edu/students-alumni/career-internship-guide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LESSON: Build Relationships and Practice Networking</a:t>
            </a:r>
          </a:p>
          <a:p xmlns:a="http://schemas.openxmlformats.org/drawingml/2006/main">
            <a:r>
              <a:t>SLIDE 17 OF 17</a:t>
            </a:r>
            <a:endParaRPr/>
          </a:p>
          <a:p xmlns:a="http://schemas.openxmlformats.org/drawingml/2006/main">
            <a:r>
              <a:t>SESSION TIMING: After the closing commitment</a:t>
            </a:r>
          </a:p>
          <a:p xmlns:a="http://schemas.openxmlformats.org/drawingml/2006/main">
            <a:r>
              <a:t/>
            </a:r>
          </a:p>
          <a:p xmlns:a="http://schemas.openxmlformats.org/drawingml/2006/main">
            <a:r>
              <a:t>FACILITATOR GUIDE</a:t>
            </a:r>
          </a:p>
          <a:p xmlns:a="http://schemas.openxmlformats.org/drawingml/2006/main">
            <a:r>
              <a:t>Resources and follow through</a:t>
            </a:r>
          </a:p>
          <a:p xmlns:a="http://schemas.openxmlformats.org/drawingml/2006/main">
            <a:r>
              <a:t>After class, ask students to take their dated step and briefly report what they learned. Use the following resources as starting points; tools, dates, and eligibility should be checked before each delivery. Program and employer instructions control actual requirements.</a:t>
            </a:r>
          </a:p>
          <a:p xmlns:a="http://schemas.openxmlformats.org/drawingml/2006/main">
            <a:r>
              <a:t>CES authentic networking: https://careers.rutgers.edu/news/pointers-authentic-networking</a:t>
            </a:r>
          </a:p>
          <a:p xmlns:a="http://schemas.openxmlformats.org/drawingml/2006/main">
            <a:r>
              <a:t>Scarlet Career Mentoring Network: https://careers.rutgers.edu/Mentoring</a:t>
            </a:r>
          </a:p>
          <a:p xmlns:a="http://schemas.openxmlformats.org/drawingml/2006/main">
            <a:r>
              <a:t>CES Guide: https://careers.rutgers.edu/students-alumni/career-internship-guide</a:t>
            </a:r>
          </a:p>
          <a:p xmlns:a="http://schemas.openxmlformats.org/drawingml/2006/main">
            <a:r>
              <a:t>Framework reference: Building a Career-Ready Campus taskforce criteria supplied by the user. CES Career Journey descriptions reflect the user’s explanation. Resources checked November 1, 2026. Activities and examples are teaching adaptations.</a:t>
            </a:r>
          </a:p>
          <a:p xmlns:a="http://schemas.openxmlformats.org/drawingml/2006/main">
            <a:r>
              <a:t/>
            </a:r>
          </a:p>
          <a:p xmlns:a="http://schemas.openxmlformats.org/drawingml/2006/main">
            <a:r>
              <a:t>SOURCE GUIDE</a:t>
            </a:r>
          </a:p>
          <a:p xmlns:a="http://schemas.openxmlformats.org/drawingml/2006/main">
            <a:r>
              <a:t>/Users/wj85/.codex/outputs/career-readiness-lessons/complete-library/10-networking-facilitator-guide.docx</a:t>
            </a:r>
          </a:p>
          <a:p xmlns:a="http://schemas.openxmlformats.org/drawingml/2006/main">
            <a:r>
              <a:t/>
            </a:r>
          </a:p>
          <a:p xmlns:a="http://schemas.openxmlformats.org/drawingml/2006/main">
            <a:r>
              <a:t>SOURCES</a:t>
            </a:r>
          </a:p>
          <a:p xmlns:a="http://schemas.openxmlformats.org/drawingml/2006/main">
            <a:r>
              <a:t>https://careers.rutgers.edu/news/pointers-authentic-networking</a:t>
            </a:r>
          </a:p>
          <a:p xmlns:a="http://schemas.openxmlformats.org/drawingml/2006/main">
            <a:r>
              <a:t>https://careers.rutgers.edu/Mentoring</a:t>
            </a:r>
          </a:p>
          <a:p xmlns:a="http://schemas.openxmlformats.org/drawingml/2006/main">
            <a:r>
              <a:t>https://careers.rutgers.edu/students-alumni/career-internship-guide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673c908dbf38459f"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c304eca203544d57"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3c09ec2ddc894c5c"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dbc77e2749d348b4"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ca8eef48e956474f"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1387648ebfc44eaa" /></Relationships>
</file>

<file path=ppt/slideLayouts/_rels/slideLayout7.xml.rels>&#65279;<?xml version="1.0" encoding="utf-8"?><Relationships xmlns="http://schemas.openxmlformats.org/package/2006/relationships"><Relationship Type="http://schemas.openxmlformats.org/officeDocument/2006/relationships/slideMaster" Target="/ppt/slideMasters/slideMaster1.xml" Id="R2e7680bfa9eb41d1" /></Relationships>
</file>

<file path=ppt/slideLayouts/_rels/slideLayout8.xml.rels>&#65279;<?xml version="1.0" encoding="utf-8"?><Relationships xmlns="http://schemas.openxmlformats.org/package/2006/relationships"><Relationship Type="http://schemas.openxmlformats.org/officeDocument/2006/relationships/slideMaster" Target="/ppt/slideMasters/slideMaster1.xml" Id="Re639e00925a94866" /></Relationships>
</file>

<file path=ppt/slideLayouts/_rels/slideLayout9.xml.rels>&#65279;<?xml version="1.0" encoding="utf-8"?><Relationships xmlns="http://schemas.openxmlformats.org/package/2006/relationships"><Relationship Type="http://schemas.openxmlformats.org/officeDocument/2006/relationships/slideMaster" Target="/ppt/slideMasters/slideMaster1.xml" Id="Re46a821ec31c4d31" /></Relationships>
</file>

<file path=ppt/slideLayouts/_rels/slideLayout10.xml.rels>&#65279;<?xml version="1.0" encoding="utf-8"?><Relationships xmlns="http://schemas.openxmlformats.org/package/2006/relationships"><Relationship Type="http://schemas.openxmlformats.org/officeDocument/2006/relationships/slideMaster" Target="/ppt/slideMasters/slideMaster1.xml" Id="Rf32765673dbd45aa" /></Relationships>
</file>

<file path=ppt/slideLayouts/_rels/slideLayout11.xml.rels>&#65279;<?xml version="1.0" encoding="utf-8"?><Relationships xmlns="http://schemas.openxmlformats.org/package/2006/relationships"><Relationship Type="http://schemas.openxmlformats.org/officeDocument/2006/relationships/slideMaster" Target="/ppt/slideMasters/slideMaster1.xml" Id="Rd261d23b304c407e" /></Relationships>
</file>

<file path=ppt/slideLayouts/_rels/slideLayout12.xml.rels>&#65279;<?xml version="1.0" encoding="utf-8"?><Relationships xmlns="http://schemas.openxmlformats.org/package/2006/relationships"><Relationship Type="http://schemas.openxmlformats.org/officeDocument/2006/relationships/slideMaster" Target="/ppt/slideMasters/slideMaster1.xml" Id="Ref9e7bb9c1d24b69" /></Relationships>
</file>

<file path=ppt/slideLayouts/_rels/slideLayout13.xml.rels>&#65279;<?xml version="1.0" encoding="utf-8"?><Relationships xmlns="http://schemas.openxmlformats.org/package/2006/relationships"><Relationship Type="http://schemas.openxmlformats.org/officeDocument/2006/relationships/slideMaster" Target="/ppt/slideMasters/slideMaster1.xml" Id="R65224071ee1749e5" /></Relationships>
</file>

<file path=ppt/slideLayouts/_rels/slideLayout14.xml.rels>&#65279;<?xml version="1.0" encoding="utf-8"?><Relationships xmlns="http://schemas.openxmlformats.org/package/2006/relationships"><Relationship Type="http://schemas.openxmlformats.org/officeDocument/2006/relationships/slideMaster" Target="/ppt/slideMasters/slideMaster1.xml" Id="R863891d010ca4ebf" /></Relationships>
</file>

<file path=ppt/slideLayouts/_rels/slideLayout15.xml.rels>&#65279;<?xml version="1.0" encoding="utf-8"?><Relationships xmlns="http://schemas.openxmlformats.org/package/2006/relationships"><Relationship Type="http://schemas.openxmlformats.org/officeDocument/2006/relationships/slideMaster" Target="/ppt/slideMasters/slideMaster1.xml" Id="Rd4270bd3d2f54cee" /></Relationships>
</file>

<file path=ppt/slideLayouts/_rels/slideLayout16.xml.rels>&#65279;<?xml version="1.0" encoding="utf-8"?><Relationships xmlns="http://schemas.openxmlformats.org/package/2006/relationships"><Relationship Type="http://schemas.openxmlformats.org/officeDocument/2006/relationships/slideMaster" Target="/ppt/slideMasters/slideMaster1.xml" Id="R56aabee43bfa4069" /><Relationship Type="http://schemas.openxmlformats.org/officeDocument/2006/relationships/image" Target="/ppt/media/image.png" Id="Ra2e525c05e954640" /></Relationships>
</file>

<file path=ppt/slideLayouts/_rels/slideLayout17.xml.rels>&#65279;<?xml version="1.0" encoding="utf-8"?><Relationships xmlns="http://schemas.openxmlformats.org/package/2006/relationships"><Relationship Type="http://schemas.openxmlformats.org/officeDocument/2006/relationships/slideMaster" Target="/ppt/slideMasters/slideMaster1.xml" Id="R43dce968043644c1" /></Relationships>
</file>

<file path=ppt/slideLayouts/slideLayout1.xml><?xml version="1.0" encoding="utf-8"?>
<p:sldLayout xmlns:p="http://schemas.openxmlformats.org/presentationml/2006/main" type="title" preserve="1">
  <p:cSld name="Title Slide">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E07B45B2-28F2-4D93-827F-EFC0EAEE104F}"/>
              </a:ext>
            </a:extLst>
          </p:cNvPr>
          <p:cNvSpPr>
            <a:spLocks xmlns:a="http://schemas.openxmlformats.org/drawingml/2006/main" noGrp="1"/>
          </p:cNvSpPr>
          <p:nvPr>
            <p:ph type="ctrTitle" idx="0"/>
          </p:nvPr>
        </p:nvSpPr>
        <p:spPr>
          <a:xfrm xmlns:a="http://schemas.openxmlformats.org/drawingml/2006/main">
            <a:off x="1590051" y="2404534"/>
            <a:ext cx="9011897" cy="1646302"/>
          </a:xfrm>
        </p:spPr>
        <p:txBody>
          <a:bodyPr xmlns:a="http://schemas.openxmlformats.org/drawingml/2006/main" anchor="b">
            <a:noAutofit/>
          </a:bodyPr>
          <a:lstStyle xmlns:a="http://schemas.openxmlformats.org/drawingml/2006/main">
            <a:lvl1pPr algn="ctr">
              <a:buNone/>
              <a:defRPr sz="5400">
                <a:solidFill>
                  <a:schemeClr val="accent1"/>
                </a:solidFill>
              </a:defRPr>
            </a:lvl1pPr>
          </a:lstStyle>
          <a:p xmlns:a="http://schemas.openxmlformats.org/drawingml/2006/main">
            <a:r>
              <a:t>Click to edit Master title style</a:t>
            </a:r>
          </a:p>
        </p:txBody>
      </p:sp>
      <p:sp>
        <p:nvSpPr>
          <p:cNvPr id="3" name="Subtitle 2">
            <a:extLst xmlns:a="http://schemas.openxmlformats.org/drawingml/2006/main">
              <a:ext uri="{FF2B5EF4-FFF2-40B4-BE49-F238E27FC236}">
                <a16:creationId xmlns:a16="http://schemas.microsoft.com/office/drawing/2014/main" id="{410785C2-1439-494D-9D0B-D5B41A7306E5}"/>
              </a:ext>
            </a:extLst>
          </p:cNvPr>
          <p:cNvSpPr>
            <a:spLocks xmlns:a="http://schemas.openxmlformats.org/drawingml/2006/main" noGrp="1"/>
          </p:cNvSpPr>
          <p:nvPr>
            <p:ph type="subTitle" idx="1"/>
          </p:nvPr>
        </p:nvSpPr>
        <p:spPr>
          <a:xfrm xmlns:a="http://schemas.openxmlformats.org/drawingml/2006/main">
            <a:off x="1590051" y="4050833"/>
            <a:ext cx="9011897" cy="1096899"/>
          </a:xfrm>
        </p:spPr>
        <p:txBody>
          <a:bodyPr xmlns:a="http://schemas.openxmlformats.org/drawingml/2006/main"/>
          <a:lstStyle xmlns:a="http://schemas.openxmlformats.org/drawingml/2006/main">
            <a:lvl1pPr marL="0" indent="0" algn="ct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xmlns:a="http://schemas.openxmlformats.org/drawingml/2006/main">
            <a:r>
              <a:t>Click to edit Master subtitle style</a:t>
            </a:r>
          </a:p>
        </p:txBody>
      </p:sp>
      <p:sp>
        <p:nvSpPr>
          <p:cNvPr id="5" name="Date Placeholder 3">
            <a:extLst xmlns:a="http://schemas.openxmlformats.org/drawingml/2006/main">
              <a:ext uri="{FF2B5EF4-FFF2-40B4-BE49-F238E27FC236}">
                <a16:creationId xmlns:a16="http://schemas.microsoft.com/office/drawing/2014/main" id="{C7208A89-D8A6-D9E0-D146-6A6E564A5B56}"/>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lvl1pPr>
              <a:buNone/>
              <a:defRPr/>
            </a:lvl1pPr>
          </a:lstStyle>
          <a:p xmlns:a="http://schemas.openxmlformats.org/drawingml/2006/main">
            <a:pPr>
              <a:buNone/>
            </a:pPr>
            <a:fld id="{A1BEA0B6-C63B-47EB-B3C9-ECADEDF22B93}" type="datetimeFigureOut">
              <a:t>11/1/26</a:t>
            </a:fld>
            <a:endParaRPr/>
          </a:p>
        </p:txBody>
      </p:sp>
      <p:sp>
        <p:nvSpPr>
          <p:cNvPr id="6" name="Footer Placeholder 4">
            <a:extLst xmlns:a="http://schemas.openxmlformats.org/drawingml/2006/main">
              <a:ext uri="{FF2B5EF4-FFF2-40B4-BE49-F238E27FC236}">
                <a16:creationId xmlns:a16="http://schemas.microsoft.com/office/drawing/2014/main" id="{396B984A-0E2B-41C2-9B14-79BF7BCC3AB9}"/>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7" name="Slide Number Placeholder 5">
            <a:extLst xmlns:a="http://schemas.openxmlformats.org/drawingml/2006/main">
              <a:ext uri="{FF2B5EF4-FFF2-40B4-BE49-F238E27FC236}">
                <a16:creationId xmlns:a16="http://schemas.microsoft.com/office/drawing/2014/main" id="{69EF8314-28AF-5A45-D2A3-F18096ECD89E}"/>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lvl1pPr>
              <a:buNone/>
              <a:defRPr/>
            </a:lvl1pPr>
          </a:lstStyle>
          <a:p xmlns:a="http://schemas.openxmlformats.org/drawingml/2006/main">
            <a:pPr>
              <a:buNone/>
            </a:pPr>
            <a:fld id="{C705CDDC-26EE-4D52-BD11-AE0612E93FF0}" type="slidenum">
              <a:t>‹#›</a:t>
            </a:fld>
            <a:endParaRPr/>
          </a:p>
        </p:txBody>
      </p:sp>
    </p:spTree>
  </p:cSld>
</p:sldLayout>
</file>

<file path=ppt/slideLayouts/slideLayout2.xml><?xml version="1.0" encoding="utf-8"?>
<p:sldLayout xmlns:p="http://schemas.openxmlformats.org/presentationml/2006/main" type="obj" preserve="1">
  <p:cSld name="Title and Content">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7B9F165F-6788-4F7A-92DA-55F4B453BBF8}"/>
              </a:ext>
            </a:extLst>
          </p:cNvPr>
          <p:cNvSpPr>
            <a:spLocks xmlns:a="http://schemas.openxmlformats.org/drawingml/2006/main" noGrp="1"/>
          </p:cNvSpPr>
          <p:nvPr>
            <p:ph type="title" idx="0"/>
          </p:nvPr>
        </p:nvSpPr>
        <p:spPr/>
        <p:txBody>
          <a:bodyPr xmlns:a="http://schemas.openxmlformats.org/drawingml/2006/main">
            <a:normAutofit/>
          </a:bodyPr>
          <a:lstStyle xmlns:a="http://schemas.openxmlformats.org/drawingml/2006/main">
            <a:lvl1pPr>
              <a:buNone/>
              <a:defRPr sz="3600"/>
            </a:lvl1pPr>
          </a:lstStyle>
          <a:p xmlns:a="http://schemas.openxmlformats.org/drawingml/2006/main">
            <a:r>
              <a:t>Click to edit Master title style</a:t>
            </a:r>
          </a:p>
        </p:txBody>
      </p:sp>
      <p:sp>
        <p:nvSpPr>
          <p:cNvPr id="3" name="Content Placeholder 2">
            <a:extLst xmlns:a="http://schemas.openxmlformats.org/drawingml/2006/main">
              <a:ext uri="{FF2B5EF4-FFF2-40B4-BE49-F238E27FC236}">
                <a16:creationId xmlns:a16="http://schemas.microsoft.com/office/drawing/2014/main" id="{22130107-7CD3-4718-9D23-1D679FEB3543}"/>
              </a:ext>
            </a:extLst>
          </p:cNvPr>
          <p:cNvSpPr>
            <a:spLocks xmlns:a="http://schemas.openxmlformats.org/drawingml/2006/main" noGrp="1"/>
          </p:cNvSpPr>
          <p:nvPr>
            <p:ph idx="1"/>
          </p:nvPr>
        </p:nvSpPr>
        <p:spPr/>
        <p:txBody>
          <a:bodyPr xmlns:a="http://schemas.openxmlformats.org/drawingml/2006/main"/>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p>
        </p:txBody>
      </p:sp>
      <p:sp>
        <p:nvSpPr>
          <p:cNvPr id="5" name="Date Placeholder 3">
            <a:extLst xmlns:a="http://schemas.openxmlformats.org/drawingml/2006/main">
              <a:ext uri="{FF2B5EF4-FFF2-40B4-BE49-F238E27FC236}">
                <a16:creationId xmlns:a16="http://schemas.microsoft.com/office/drawing/2014/main" id="{7692E47D-1A5D-FEAF-59FB-9EB970572FCA}"/>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lvl1pPr>
              <a:buNone/>
              <a:defRPr/>
            </a:lvl1pPr>
          </a:lstStyle>
          <a:p xmlns:a="http://schemas.openxmlformats.org/drawingml/2006/main">
            <a:pPr>
              <a:buNone/>
            </a:pPr>
            <a:fld id="{95CB1611-0C4E-4CD3-BBC6-F7B6EA971BD5}" type="datetimeFigureOut">
              <a:t>11/1/26</a:t>
            </a:fld>
            <a:endParaRPr/>
          </a:p>
        </p:txBody>
      </p:sp>
      <p:sp>
        <p:nvSpPr>
          <p:cNvPr id="6" name="Footer Placeholder 4">
            <a:extLst xmlns:a="http://schemas.openxmlformats.org/drawingml/2006/main">
              <a:ext uri="{FF2B5EF4-FFF2-40B4-BE49-F238E27FC236}">
                <a16:creationId xmlns:a16="http://schemas.microsoft.com/office/drawing/2014/main" id="{6B9B8B2B-F54F-D04B-F226-882604DB2517}"/>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7" name="Slide Number Placeholder 5">
            <a:extLst xmlns:a="http://schemas.openxmlformats.org/drawingml/2006/main">
              <a:ext uri="{FF2B5EF4-FFF2-40B4-BE49-F238E27FC236}">
                <a16:creationId xmlns:a16="http://schemas.microsoft.com/office/drawing/2014/main" id="{9354FB85-3C9F-A778-C5D4-526ABC4A9760}"/>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lvl1pPr>
              <a:buNone/>
              <a:defRPr/>
            </a:lvl1pPr>
          </a:lstStyle>
          <a:p xmlns:a="http://schemas.openxmlformats.org/drawingml/2006/main">
            <a:pPr>
              <a:buNone/>
            </a:pPr>
            <a:fld id="{56B1A030-4635-427E-AE2B-E5CE55D9DF1E}" type="slidenum">
              <a:t>‹#›</a:t>
            </a:fld>
            <a:endParaRPr/>
          </a:p>
        </p:txBody>
      </p:sp>
    </p:spTree>
  </p:cSld>
</p:sldLayout>
</file>

<file path=ppt/slideLayouts/slideLayout3.xml><?xml version="1.0" encoding="utf-8"?>
<p:sldLayout xmlns:p="http://schemas.openxmlformats.org/presentationml/2006/main" type="secHead" preserve="1">
  <p:cSld name="Section Header">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3C4ACE5A-DF91-4FD0-82F9-020D8CE309F1}"/>
              </a:ext>
            </a:extLst>
          </p:cNvPr>
          <p:cNvSpPr>
            <a:spLocks xmlns:a="http://schemas.openxmlformats.org/drawingml/2006/main" noGrp="1"/>
          </p:cNvSpPr>
          <p:nvPr>
            <p:ph type="title" idx="0"/>
          </p:nvPr>
        </p:nvSpPr>
        <p:spPr>
          <a:xfrm xmlns:a="http://schemas.openxmlformats.org/drawingml/2006/main">
            <a:off x="677335" y="2700867"/>
            <a:ext cx="8596668" cy="1826581"/>
          </a:xfrm>
        </p:spPr>
        <p:txBody>
          <a:bodyPr xmlns:a="http://schemas.openxmlformats.org/drawingml/2006/main" anchor="b"/>
          <a:lstStyle xmlns:a="http://schemas.openxmlformats.org/drawingml/2006/main">
            <a:lvl1pPr algn="l">
              <a:buNone/>
              <a:defRPr sz="4000" b="0" cap="none"/>
            </a:lvl1pPr>
          </a:lstStyle>
          <a:p xmlns:a="http://schemas.openxmlformats.org/drawingml/2006/main">
            <a:r>
              <a:t>Click to edit Master title style</a:t>
            </a:r>
          </a:p>
        </p:txBody>
      </p:sp>
      <p:sp>
        <p:nvSpPr>
          <p:cNvPr id="3" name="Text Placeholder 2">
            <a:extLst xmlns:a="http://schemas.openxmlformats.org/drawingml/2006/main">
              <a:ext uri="{FF2B5EF4-FFF2-40B4-BE49-F238E27FC236}">
                <a16:creationId xmlns:a16="http://schemas.microsoft.com/office/drawing/2014/main" id="{C6B8528C-3500-441C-870B-3575A7375871}"/>
              </a:ext>
            </a:extLst>
          </p:cNvPr>
          <p:cNvSpPr>
            <a:spLocks xmlns:a="http://schemas.openxmlformats.org/drawingml/2006/main" noGrp="1"/>
          </p:cNvSpPr>
          <p:nvPr>
            <p:ph type="body" idx="1"/>
          </p:nvPr>
        </p:nvSpPr>
        <p:spPr>
          <a:xfrm xmlns:a="http://schemas.openxmlformats.org/drawingml/2006/main">
            <a:off x="677335" y="4527448"/>
            <a:ext cx="8596668" cy="860400"/>
          </a:xfrm>
        </p:spPr>
        <p:txBody>
          <a:bodyPr xmlns:a="http://schemas.openxmlformats.org/drawingml/2006/main"/>
          <a:lstStyle xmlns:a="http://schemas.openxmlformats.org/drawingml/2006/main">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xmlns:a="http://schemas.openxmlformats.org/drawingml/2006/main">
            <a:pPr lvl="0">
              <a:buNone/>
            </a:pPr>
            <a:r>
              <a:t>Click to edit Master text styles</a:t>
            </a:r>
          </a:p>
        </p:txBody>
      </p:sp>
      <p:sp>
        <p:nvSpPr>
          <p:cNvPr id="5" name="Date Placeholder 3">
            <a:extLst xmlns:a="http://schemas.openxmlformats.org/drawingml/2006/main">
              <a:ext uri="{FF2B5EF4-FFF2-40B4-BE49-F238E27FC236}">
                <a16:creationId xmlns:a16="http://schemas.microsoft.com/office/drawing/2014/main" id="{09A0AC99-7180-9BA5-7769-5AA26A31A909}"/>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lvl1pPr>
              <a:buNone/>
              <a:defRPr/>
            </a:lvl1pPr>
          </a:lstStyle>
          <a:p xmlns:a="http://schemas.openxmlformats.org/drawingml/2006/main">
            <a:pPr>
              <a:buNone/>
            </a:pPr>
            <a:fld id="{C99009F9-EE36-4102-86EB-7E0DE9E6E09F}" type="datetimeFigureOut">
              <a:t>11/1/26</a:t>
            </a:fld>
            <a:endParaRPr/>
          </a:p>
        </p:txBody>
      </p:sp>
      <p:sp>
        <p:nvSpPr>
          <p:cNvPr id="6" name="Footer Placeholder 4">
            <a:extLst xmlns:a="http://schemas.openxmlformats.org/drawingml/2006/main">
              <a:ext uri="{FF2B5EF4-FFF2-40B4-BE49-F238E27FC236}">
                <a16:creationId xmlns:a16="http://schemas.microsoft.com/office/drawing/2014/main" id="{02027D5B-714F-9DE8-0C5B-28147C3D07AD}"/>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7" name="Slide Number Placeholder 5">
            <a:extLst xmlns:a="http://schemas.openxmlformats.org/drawingml/2006/main">
              <a:ext uri="{FF2B5EF4-FFF2-40B4-BE49-F238E27FC236}">
                <a16:creationId xmlns:a16="http://schemas.microsoft.com/office/drawing/2014/main" id="{5DE1618C-5747-E0D2-B673-8B908D7E6AD0}"/>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lvl1pPr>
              <a:buNone/>
              <a:defRPr/>
            </a:lvl1pPr>
          </a:lstStyle>
          <a:p xmlns:a="http://schemas.openxmlformats.org/drawingml/2006/main">
            <a:pPr>
              <a:buNone/>
            </a:pPr>
            <a:fld id="{898D2B97-3A57-4D4F-A555-9116EEB5167F}" type="slidenum">
              <a:t>‹#›</a:t>
            </a:fld>
            <a:endParaRPr/>
          </a:p>
        </p:txBody>
      </p:sp>
    </p:spTree>
  </p:cSld>
</p:sldLayout>
</file>

<file path=ppt/slideLayouts/slideLayout4.xml><?xml version="1.0" encoding="utf-8"?>
<p:sldLayout xmlns:p="http://schemas.openxmlformats.org/presentationml/2006/main" type="twoObj" preserve="1">
  <p:cSld name="Two Content">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DEA5A317-254B-4948-B934-D2AF3B1E921D}"/>
              </a:ext>
            </a:extLst>
          </p:cNvPr>
          <p:cNvSpPr>
            <a:spLocks xmlns:a="http://schemas.openxmlformats.org/drawingml/2006/main" noGrp="1"/>
          </p:cNvSpPr>
          <p:nvPr>
            <p:ph type="title" idx="0"/>
          </p:nvPr>
        </p:nvSpPr>
        <p:spPr/>
        <p:txBody>
          <a:bodyPr xmlns:a="http://schemas.openxmlformats.org/drawingml/2006/main"/>
          <a:lstStyle xmlns:a="http://schemas.openxmlformats.org/drawingml/2006/main"/>
          <a:p xmlns:a="http://schemas.openxmlformats.org/drawingml/2006/main">
            <a:r>
              <a:t>Click to edit Master title style</a:t>
            </a:r>
          </a:p>
        </p:txBody>
      </p:sp>
      <p:sp>
        <p:nvSpPr>
          <p:cNvPr id="3" name="Content Placeholder 2">
            <a:extLst xmlns:a="http://schemas.openxmlformats.org/drawingml/2006/main">
              <a:ext uri="{FF2B5EF4-FFF2-40B4-BE49-F238E27FC236}">
                <a16:creationId xmlns:a16="http://schemas.microsoft.com/office/drawing/2014/main" id="{F06BB265-24A7-47B3-9247-2FA4A0EEF8A4}"/>
              </a:ext>
            </a:extLst>
          </p:cNvPr>
          <p:cNvSpPr>
            <a:spLocks xmlns:a="http://schemas.openxmlformats.org/drawingml/2006/main" noGrp="1"/>
          </p:cNvSpPr>
          <p:nvPr>
            <p:ph idx="1"/>
          </p:nvPr>
        </p:nvSpPr>
        <p:spPr>
          <a:xfrm xmlns:a="http://schemas.openxmlformats.org/drawingml/2006/main">
            <a:off x="677334" y="2160589"/>
            <a:ext cx="4184035" cy="3880772"/>
          </a:xfrm>
        </p:spPr>
        <p:txBody>
          <a:bodyPr xmlns:a="http://schemas.openxmlformats.org/drawingml/2006/main"/>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p>
        </p:txBody>
      </p:sp>
      <p:sp>
        <p:nvSpPr>
          <p:cNvPr id="4" name="Content Placeholder 3">
            <a:extLst xmlns:a="http://schemas.openxmlformats.org/drawingml/2006/main">
              <a:ext uri="{FF2B5EF4-FFF2-40B4-BE49-F238E27FC236}">
                <a16:creationId xmlns:a16="http://schemas.microsoft.com/office/drawing/2014/main" id="{B222C64A-667E-460F-9C68-CAD3CA026075}"/>
              </a:ext>
            </a:extLst>
          </p:cNvPr>
          <p:cNvSpPr>
            <a:spLocks xmlns:a="http://schemas.openxmlformats.org/drawingml/2006/main" noGrp="1"/>
          </p:cNvSpPr>
          <p:nvPr>
            <p:ph idx="2"/>
          </p:nvPr>
        </p:nvSpPr>
        <p:spPr>
          <a:xfrm xmlns:a="http://schemas.openxmlformats.org/drawingml/2006/main">
            <a:off x="5089970" y="2160589"/>
            <a:ext cx="4184034" cy="3880773"/>
          </a:xfrm>
        </p:spPr>
        <p:txBody>
          <a:bodyPr xmlns:a="http://schemas.openxmlformats.org/drawingml/2006/main"/>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p>
        </p:txBody>
      </p:sp>
      <p:sp>
        <p:nvSpPr>
          <p:cNvPr id="6" name="Date Placeholder 4">
            <a:extLst xmlns:a="http://schemas.openxmlformats.org/drawingml/2006/main">
              <a:ext uri="{FF2B5EF4-FFF2-40B4-BE49-F238E27FC236}">
                <a16:creationId xmlns:a16="http://schemas.microsoft.com/office/drawing/2014/main" id="{A41C81C8-26FE-2A48-7076-FAE15ACC64F3}"/>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lvl1pPr>
              <a:buNone/>
              <a:defRPr/>
            </a:lvl1pPr>
          </a:lstStyle>
          <a:p xmlns:a="http://schemas.openxmlformats.org/drawingml/2006/main">
            <a:pPr>
              <a:buNone/>
            </a:pPr>
            <a:fld id="{F09F1F5D-C36D-426A-AEBF-414EB9361913}" type="datetimeFigureOut">
              <a:t>11/1/26</a:t>
            </a:fld>
            <a:endParaRPr/>
          </a:p>
        </p:txBody>
      </p:sp>
      <p:sp>
        <p:nvSpPr>
          <p:cNvPr id="7" name="Footer Placeholder 5">
            <a:extLst xmlns:a="http://schemas.openxmlformats.org/drawingml/2006/main">
              <a:ext uri="{FF2B5EF4-FFF2-40B4-BE49-F238E27FC236}">
                <a16:creationId xmlns:a16="http://schemas.microsoft.com/office/drawing/2014/main" id="{04080689-0F43-759B-AEAD-E86F9EBFE850}"/>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8" name="Slide Number Placeholder 6">
            <a:extLst xmlns:a="http://schemas.openxmlformats.org/drawingml/2006/main">
              <a:ext uri="{FF2B5EF4-FFF2-40B4-BE49-F238E27FC236}">
                <a16:creationId xmlns:a16="http://schemas.microsoft.com/office/drawing/2014/main" id="{A47448C2-CE89-C025-6A42-7B62723ABF32}"/>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lvl1pPr>
              <a:buNone/>
              <a:defRPr/>
            </a:lvl1pPr>
          </a:lstStyle>
          <a:p xmlns:a="http://schemas.openxmlformats.org/drawingml/2006/main">
            <a:pPr>
              <a:buNone/>
            </a:pPr>
            <a:fld id="{697BF769-D97F-49CE-8022-C08A1629ADCB}" type="slidenum">
              <a:t>‹#›</a:t>
            </a:fld>
            <a:endParaRPr/>
          </a:p>
        </p:txBody>
      </p:sp>
    </p:spTree>
  </p:cSld>
</p:sldLayout>
</file>

<file path=ppt/slideLayouts/slideLayout5.xml><?xml version="1.0" encoding="utf-8"?>
<p:sldLayout xmlns:p="http://schemas.openxmlformats.org/presentationml/2006/main" type="twoTxTwoObj" preserve="1">
  <p:cSld name="Comparison">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BFC931C4-08F2-46A6-90A4-F29423DDCEF7}"/>
              </a:ext>
            </a:extLst>
          </p:cNvPr>
          <p:cNvSpPr>
            <a:spLocks xmlns:a="http://schemas.openxmlformats.org/drawingml/2006/main" noGrp="1"/>
          </p:cNvSpPr>
          <p:nvPr>
            <p:ph type="title" idx="0"/>
          </p:nvPr>
        </p:nvSpPr>
        <p:spPr/>
        <p:txBody>
          <a:bodyPr xmlns:a="http://schemas.openxmlformats.org/drawingml/2006/main"/>
          <a:lstStyle xmlns:a="http://schemas.openxmlformats.org/drawingml/2006/main">
            <a:lvl1pPr>
              <a:buNone/>
              <a:defRPr/>
            </a:lvl1pPr>
          </a:lstStyle>
          <a:p xmlns:a="http://schemas.openxmlformats.org/drawingml/2006/main">
            <a:r>
              <a:t>Click to edit Master title style</a:t>
            </a:r>
          </a:p>
        </p:txBody>
      </p:sp>
      <p:sp>
        <p:nvSpPr>
          <p:cNvPr id="3" name="Text Placeholder 2">
            <a:extLst xmlns:a="http://schemas.openxmlformats.org/drawingml/2006/main">
              <a:ext uri="{FF2B5EF4-FFF2-40B4-BE49-F238E27FC236}">
                <a16:creationId xmlns:a16="http://schemas.microsoft.com/office/drawing/2014/main" id="{31B2453F-C80F-41AA-B074-6EA764887FAA}"/>
              </a:ext>
            </a:extLst>
          </p:cNvPr>
          <p:cNvSpPr>
            <a:spLocks xmlns:a="http://schemas.openxmlformats.org/drawingml/2006/main" noGrp="1"/>
          </p:cNvSpPr>
          <p:nvPr>
            <p:ph type="body" idx="1"/>
          </p:nvPr>
        </p:nvSpPr>
        <p:spPr>
          <a:xfrm xmlns:a="http://schemas.openxmlformats.org/drawingml/2006/main">
            <a:off x="675745" y="2160983"/>
            <a:ext cx="4185623" cy="576262"/>
          </a:xfrm>
        </p:spPr>
        <p:txBody>
          <a:bodyPr xmlns:a="http://schemas.openxmlformats.org/drawingml/2006/main" anchor="b">
            <a:noAutofit/>
          </a:bodyPr>
          <a:lstStyle xmlns:a="http://schemas.openxmlformats.org/drawingml/2006/main">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xmlns:a="http://schemas.openxmlformats.org/drawingml/2006/main">
            <a:pPr lvl="0">
              <a:buNone/>
            </a:pPr>
            <a:r>
              <a:t>Click to edit Master text styles</a:t>
            </a:r>
          </a:p>
        </p:txBody>
      </p:sp>
      <p:sp>
        <p:nvSpPr>
          <p:cNvPr id="4" name="Content Placeholder 3">
            <a:extLst xmlns:a="http://schemas.openxmlformats.org/drawingml/2006/main">
              <a:ext uri="{FF2B5EF4-FFF2-40B4-BE49-F238E27FC236}">
                <a16:creationId xmlns:a16="http://schemas.microsoft.com/office/drawing/2014/main" id="{EA1960BF-7185-402F-8665-32EDAF165BAE}"/>
              </a:ext>
            </a:extLst>
          </p:cNvPr>
          <p:cNvSpPr>
            <a:spLocks xmlns:a="http://schemas.openxmlformats.org/drawingml/2006/main" noGrp="1"/>
          </p:cNvSpPr>
          <p:nvPr>
            <p:ph idx="2"/>
          </p:nvPr>
        </p:nvSpPr>
        <p:spPr>
          <a:xfrm xmlns:a="http://schemas.openxmlformats.org/drawingml/2006/main">
            <a:off x="675745" y="2737245"/>
            <a:ext cx="4185623" cy="3304117"/>
          </a:xfrm>
        </p:spPr>
        <p:txBody>
          <a:bodyPr xmlns:a="http://schemas.openxmlformats.org/drawingml/2006/main">
            <a:normAutofit/>
          </a:bodyPr>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p>
        </p:txBody>
      </p:sp>
      <p:sp>
        <p:nvSpPr>
          <p:cNvPr id="5" name="Text Placeholder 4">
            <a:extLst xmlns:a="http://schemas.openxmlformats.org/drawingml/2006/main">
              <a:ext uri="{FF2B5EF4-FFF2-40B4-BE49-F238E27FC236}">
                <a16:creationId xmlns:a16="http://schemas.microsoft.com/office/drawing/2014/main" id="{44016534-784B-4C56-9F50-BBA34EDC18F5}"/>
              </a:ext>
            </a:extLst>
          </p:cNvPr>
          <p:cNvSpPr>
            <a:spLocks xmlns:a="http://schemas.openxmlformats.org/drawingml/2006/main" noGrp="1"/>
          </p:cNvSpPr>
          <p:nvPr>
            <p:ph type="body" idx="3"/>
          </p:nvPr>
        </p:nvSpPr>
        <p:spPr>
          <a:xfrm xmlns:a="http://schemas.openxmlformats.org/drawingml/2006/main">
            <a:off x="5088383" y="2160983"/>
            <a:ext cx="4185618" cy="576262"/>
          </a:xfrm>
        </p:spPr>
        <p:txBody>
          <a:bodyPr xmlns:a="http://schemas.openxmlformats.org/drawingml/2006/main" anchor="b">
            <a:noAutofit/>
          </a:bodyPr>
          <a:lstStyle xmlns:a="http://schemas.openxmlformats.org/drawingml/2006/main">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xmlns:a="http://schemas.openxmlformats.org/drawingml/2006/main">
            <a:pPr lvl="0">
              <a:buNone/>
            </a:pPr>
            <a:r>
              <a:t>Click to edit Master text styles</a:t>
            </a:r>
          </a:p>
        </p:txBody>
      </p:sp>
      <p:sp>
        <p:nvSpPr>
          <p:cNvPr id="6" name="Content Placeholder 5">
            <a:extLst xmlns:a="http://schemas.openxmlformats.org/drawingml/2006/main">
              <a:ext uri="{FF2B5EF4-FFF2-40B4-BE49-F238E27FC236}">
                <a16:creationId xmlns:a16="http://schemas.microsoft.com/office/drawing/2014/main" id="{3B4A9EB3-F9C7-4124-94BC-C9EA33223AC6}"/>
              </a:ext>
            </a:extLst>
          </p:cNvPr>
          <p:cNvSpPr>
            <a:spLocks xmlns:a="http://schemas.openxmlformats.org/drawingml/2006/main" noGrp="1"/>
          </p:cNvSpPr>
          <p:nvPr>
            <p:ph idx="4"/>
          </p:nvPr>
        </p:nvSpPr>
        <p:spPr>
          <a:xfrm xmlns:a="http://schemas.openxmlformats.org/drawingml/2006/main">
            <a:off x="5088384" y="2737245"/>
            <a:ext cx="4185617" cy="3304117"/>
          </a:xfrm>
        </p:spPr>
        <p:txBody>
          <a:bodyPr xmlns:a="http://schemas.openxmlformats.org/drawingml/2006/main">
            <a:normAutofit/>
          </a:bodyPr>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p>
        </p:txBody>
      </p:sp>
      <p:sp>
        <p:nvSpPr>
          <p:cNvPr id="8" name="Date Placeholder 6">
            <a:extLst xmlns:a="http://schemas.openxmlformats.org/drawingml/2006/main">
              <a:ext uri="{FF2B5EF4-FFF2-40B4-BE49-F238E27FC236}">
                <a16:creationId xmlns:a16="http://schemas.microsoft.com/office/drawing/2014/main" id="{9DBDD253-1188-B447-A51A-CF93738297E6}"/>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lvl1pPr>
              <a:buNone/>
              <a:defRPr/>
            </a:lvl1pPr>
          </a:lstStyle>
          <a:p xmlns:a="http://schemas.openxmlformats.org/drawingml/2006/main">
            <a:pPr>
              <a:buNone/>
            </a:pPr>
            <a:fld id="{8FB7518B-5178-405B-A29F-A134A495C274}" type="datetimeFigureOut">
              <a:t>11/1/26</a:t>
            </a:fld>
            <a:endParaRPr/>
          </a:p>
        </p:txBody>
      </p:sp>
      <p:sp>
        <p:nvSpPr>
          <p:cNvPr id="9" name="Footer Placeholder 7">
            <a:extLst xmlns:a="http://schemas.openxmlformats.org/drawingml/2006/main">
              <a:ext uri="{FF2B5EF4-FFF2-40B4-BE49-F238E27FC236}">
                <a16:creationId xmlns:a16="http://schemas.microsoft.com/office/drawing/2014/main" id="{4B6F50E4-00AE-696A-4025-EDBB3D4B4461}"/>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10" name="Slide Number Placeholder 8">
            <a:extLst xmlns:a="http://schemas.openxmlformats.org/drawingml/2006/main">
              <a:ext uri="{FF2B5EF4-FFF2-40B4-BE49-F238E27FC236}">
                <a16:creationId xmlns:a16="http://schemas.microsoft.com/office/drawing/2014/main" id="{9B6FFBEC-38F6-E078-0516-F92CE2F62F05}"/>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lvl1pPr>
              <a:buNone/>
              <a:defRPr/>
            </a:lvl1pPr>
          </a:lstStyle>
          <a:p xmlns:a="http://schemas.openxmlformats.org/drawingml/2006/main">
            <a:pPr>
              <a:buNone/>
            </a:pPr>
            <a:fld id="{E5B63650-FE11-438F-9BFB-F3DA4DCF0617}" type="slidenum">
              <a:t>‹#›</a:t>
            </a:fld>
            <a:endParaRPr/>
          </a:p>
        </p:txBody>
      </p:sp>
    </p:spTree>
  </p:cSld>
</p:sldLayout>
</file>

<file path=ppt/slideLayouts/slideLayout6.xml><?xml version="1.0" encoding="utf-8"?>
<p:sldLayout xmlns:p="http://schemas.openxmlformats.org/presentationml/2006/main" preserve="1" userDrawn="1">
  <p:cSld name="Title Only">
    <p:spTree>
      <p:nvGrpSpPr>
        <p:cNvPr id="1" name=""/>
        <p:cNvGrpSpPr/>
        <p:nvPr/>
      </p:nvGrpSpPr>
      <p:grpSpPr>
        <a:xfrm xmlns:a="http://schemas.openxmlformats.org/drawingml/2006/main"/>
      </p:grpSpPr>
    </p:spTree>
  </p:cSld>
</p:sldLayout>
</file>

<file path=ppt/slideLayouts/slideLayout7.xml><?xml version="1.0" encoding="utf-8"?>
<p:sldLayout xmlns:p="http://schemas.openxmlformats.org/presentationml/2006/main" type="blank" preserve="1">
  <p:cSld name="Blank">
    <p:spTree>
      <p:nvGrpSpPr>
        <p:cNvPr id="1" name=""/>
        <p:cNvGrpSpPr/>
        <p:nvPr/>
      </p:nvGrpSpPr>
      <p:grpSpPr>
        <a:xfrm xmlns:a="http://schemas.openxmlformats.org/drawingml/2006/main"/>
      </p:grpSpPr>
      <p:sp>
        <p:nvSpPr>
          <p:cNvPr id="3" name="Date Placeholder 1">
            <a:extLst xmlns:a="http://schemas.openxmlformats.org/drawingml/2006/main">
              <a:ext uri="{FF2B5EF4-FFF2-40B4-BE49-F238E27FC236}">
                <a16:creationId xmlns:a16="http://schemas.microsoft.com/office/drawing/2014/main" id="{EE0A6AFC-3C4B-CF32-9D5D-FEDD458B9A96}"/>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lvl1pPr>
              <a:buNone/>
              <a:defRPr/>
            </a:lvl1pPr>
          </a:lstStyle>
          <a:p xmlns:a="http://schemas.openxmlformats.org/drawingml/2006/main">
            <a:pPr>
              <a:buNone/>
            </a:pPr>
            <a:fld id="{5AB2D262-FF30-4F49-9744-BB13DBEA38B4}" type="datetimeFigureOut">
              <a:t>11/1/26</a:t>
            </a:fld>
            <a:endParaRPr/>
          </a:p>
        </p:txBody>
      </p:sp>
      <p:sp>
        <p:nvSpPr>
          <p:cNvPr id="4" name="Footer Placeholder 2">
            <a:extLst xmlns:a="http://schemas.openxmlformats.org/drawingml/2006/main">
              <a:ext uri="{FF2B5EF4-FFF2-40B4-BE49-F238E27FC236}">
                <a16:creationId xmlns:a16="http://schemas.microsoft.com/office/drawing/2014/main" id="{2647BEF4-6CC0-AD64-983E-E0871D77DF5B}"/>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5" name="Slide Number Placeholder 3">
            <a:extLst xmlns:a="http://schemas.openxmlformats.org/drawingml/2006/main">
              <a:ext uri="{FF2B5EF4-FFF2-40B4-BE49-F238E27FC236}">
                <a16:creationId xmlns:a16="http://schemas.microsoft.com/office/drawing/2014/main" id="{8C1410DF-4F86-5010-F69C-05041DBA6297}"/>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lvl1pPr>
              <a:buNone/>
              <a:defRPr/>
            </a:lvl1pPr>
          </a:lstStyle>
          <a:p xmlns:a="http://schemas.openxmlformats.org/drawingml/2006/main">
            <a:pPr>
              <a:buNone/>
            </a:pPr>
            <a:fld id="{89477094-B308-478D-883F-FBAECFD7DAA2}" type="slidenum">
              <a:t>‹#›</a:t>
            </a:fld>
            <a:endParaRPr/>
          </a:p>
        </p:txBody>
      </p:sp>
    </p:spTree>
  </p:cSld>
</p:sldLayout>
</file>

<file path=ppt/slideLayouts/slideLayout8.xml><?xml version="1.0" encoding="utf-8"?>
<p:sldLayout xmlns:p="http://schemas.openxmlformats.org/presentationml/2006/main" type="objTx" preserve="1">
  <p:cSld name="Content with Caption">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7FCD884B-69AC-4E50-B9BB-68141209DA1E}"/>
              </a:ext>
            </a:extLst>
          </p:cNvPr>
          <p:cNvSpPr>
            <a:spLocks xmlns:a="http://schemas.openxmlformats.org/drawingml/2006/main" noGrp="1"/>
          </p:cNvSpPr>
          <p:nvPr>
            <p:ph type="title" idx="0"/>
          </p:nvPr>
        </p:nvSpPr>
        <p:spPr>
          <a:xfrm xmlns:a="http://schemas.openxmlformats.org/drawingml/2006/main">
            <a:off x="677334" y="1498604"/>
            <a:ext cx="3854528" cy="1278466"/>
          </a:xfrm>
        </p:spPr>
        <p:txBody>
          <a:bodyPr xmlns:a="http://schemas.openxmlformats.org/drawingml/2006/main" anchor="b">
            <a:normAutofit/>
          </a:bodyPr>
          <a:lstStyle xmlns:a="http://schemas.openxmlformats.org/drawingml/2006/main">
            <a:lvl1pPr>
              <a:buNone/>
              <a:defRPr sz="2000"/>
            </a:lvl1pPr>
          </a:lstStyle>
          <a:p xmlns:a="http://schemas.openxmlformats.org/drawingml/2006/main">
            <a:r>
              <a:t>Click to edit Master title style</a:t>
            </a:r>
          </a:p>
        </p:txBody>
      </p:sp>
      <p:sp>
        <p:nvSpPr>
          <p:cNvPr id="3" name="Content Placeholder 2">
            <a:extLst xmlns:a="http://schemas.openxmlformats.org/drawingml/2006/main">
              <a:ext uri="{FF2B5EF4-FFF2-40B4-BE49-F238E27FC236}">
                <a16:creationId xmlns:a16="http://schemas.microsoft.com/office/drawing/2014/main" id="{68580A79-D153-4191-B066-F8F02BB5EAE3}"/>
              </a:ext>
            </a:extLst>
          </p:cNvPr>
          <p:cNvSpPr>
            <a:spLocks xmlns:a="http://schemas.openxmlformats.org/drawingml/2006/main" noGrp="1"/>
          </p:cNvSpPr>
          <p:nvPr>
            <p:ph idx="1"/>
          </p:nvPr>
        </p:nvSpPr>
        <p:spPr>
          <a:xfrm xmlns:a="http://schemas.openxmlformats.org/drawingml/2006/main">
            <a:off x="4760461" y="514924"/>
            <a:ext cx="4513541" cy="5526437"/>
          </a:xfrm>
        </p:spPr>
        <p:txBody>
          <a:bodyPr xmlns:a="http://schemas.openxmlformats.org/drawingml/2006/main">
            <a:normAutofit/>
          </a:bodyPr>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p>
        </p:txBody>
      </p:sp>
      <p:sp>
        <p:nvSpPr>
          <p:cNvPr id="4" name="Text Placeholder 3">
            <a:extLst xmlns:a="http://schemas.openxmlformats.org/drawingml/2006/main">
              <a:ext uri="{FF2B5EF4-FFF2-40B4-BE49-F238E27FC236}">
                <a16:creationId xmlns:a16="http://schemas.microsoft.com/office/drawing/2014/main" id="{E7A70751-5AB2-4AE3-AF43-E4D2721ACFA0}"/>
              </a:ext>
            </a:extLst>
          </p:cNvPr>
          <p:cNvSpPr>
            <a:spLocks xmlns:a="http://schemas.openxmlformats.org/drawingml/2006/main" noGrp="1"/>
          </p:cNvSpPr>
          <p:nvPr>
            <p:ph type="body" idx="2"/>
          </p:nvPr>
        </p:nvSpPr>
        <p:spPr>
          <a:xfrm xmlns:a="http://schemas.openxmlformats.org/drawingml/2006/main">
            <a:off x="677334" y="2777069"/>
            <a:ext cx="3854528" cy="2584449"/>
          </a:xfrm>
        </p:spPr>
        <p:txBody>
          <a:bodyPr xmlns:a="http://schemas.openxmlformats.org/drawingml/2006/main">
            <a:normAutofit/>
          </a:bodyPr>
          <a:lstStyle xmlns:a="http://schemas.openxmlformats.org/drawingml/2006/main">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xmlns:a="http://schemas.openxmlformats.org/drawingml/2006/main">
            <a:pPr lvl="0">
              <a:buNone/>
            </a:pPr>
            <a:r>
              <a:t>Click to edit Master text styles</a:t>
            </a:r>
          </a:p>
        </p:txBody>
      </p:sp>
      <p:sp>
        <p:nvSpPr>
          <p:cNvPr id="6" name="Date Placeholder 4">
            <a:extLst xmlns:a="http://schemas.openxmlformats.org/drawingml/2006/main">
              <a:ext uri="{FF2B5EF4-FFF2-40B4-BE49-F238E27FC236}">
                <a16:creationId xmlns:a16="http://schemas.microsoft.com/office/drawing/2014/main" id="{F5FDA173-6082-249F-98D2-152332E3E832}"/>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lvl1pPr>
              <a:buNone/>
              <a:defRPr/>
            </a:lvl1pPr>
          </a:lstStyle>
          <a:p xmlns:a="http://schemas.openxmlformats.org/drawingml/2006/main">
            <a:pPr>
              <a:buNone/>
            </a:pPr>
            <a:fld id="{805B00D5-F262-47E2-91D7-AB9E7BCFEB6C}" type="datetimeFigureOut">
              <a:t>11/1/26</a:t>
            </a:fld>
            <a:endParaRPr/>
          </a:p>
        </p:txBody>
      </p:sp>
      <p:sp>
        <p:nvSpPr>
          <p:cNvPr id="7" name="Footer Placeholder 5">
            <a:extLst xmlns:a="http://schemas.openxmlformats.org/drawingml/2006/main">
              <a:ext uri="{FF2B5EF4-FFF2-40B4-BE49-F238E27FC236}">
                <a16:creationId xmlns:a16="http://schemas.microsoft.com/office/drawing/2014/main" id="{7A4DAABB-576F-3BE9-AF96-C9F096DD37FE}"/>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8" name="Slide Number Placeholder 6">
            <a:extLst xmlns:a="http://schemas.openxmlformats.org/drawingml/2006/main">
              <a:ext uri="{FF2B5EF4-FFF2-40B4-BE49-F238E27FC236}">
                <a16:creationId xmlns:a16="http://schemas.microsoft.com/office/drawing/2014/main" id="{78264AC0-7D26-B969-C8D4-2F880C0F0DAA}"/>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lvl1pPr>
              <a:buNone/>
              <a:defRPr/>
            </a:lvl1pPr>
          </a:lstStyle>
          <a:p xmlns:a="http://schemas.openxmlformats.org/drawingml/2006/main">
            <a:pPr>
              <a:buNone/>
            </a:pPr>
            <a:fld id="{9184B873-DED0-49F9-AC41-327428F7728E}" type="slidenum">
              <a:t>‹#›</a:t>
            </a:fld>
            <a:endParaRPr/>
          </a:p>
        </p:txBody>
      </p:sp>
    </p:spTree>
  </p:cSld>
</p:sldLayout>
</file>

<file path=ppt/slideLayouts/slideLayout9.xml><?xml version="1.0" encoding="utf-8"?>
<p:sldLayout xmlns:p="http://schemas.openxmlformats.org/presentationml/2006/main" type="picTx" preserve="1">
  <p:cSld name="Picture with Caption">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434E2616-DCAE-423C-BA3E-44513BE88493}"/>
              </a:ext>
            </a:extLst>
          </p:cNvPr>
          <p:cNvSpPr>
            <a:spLocks xmlns:a="http://schemas.openxmlformats.org/drawingml/2006/main" noGrp="1"/>
          </p:cNvSpPr>
          <p:nvPr>
            <p:ph type="title" idx="0"/>
          </p:nvPr>
        </p:nvSpPr>
        <p:spPr>
          <a:xfrm xmlns:a="http://schemas.openxmlformats.org/drawingml/2006/main">
            <a:off x="677334" y="4800600"/>
            <a:ext cx="8596667" cy="566738"/>
          </a:xfrm>
        </p:spPr>
        <p:txBody>
          <a:bodyPr xmlns:a="http://schemas.openxmlformats.org/drawingml/2006/main" anchor="b">
            <a:normAutofit/>
          </a:bodyPr>
          <a:lstStyle xmlns:a="http://schemas.openxmlformats.org/drawingml/2006/main">
            <a:lvl1pPr algn="l">
              <a:buNone/>
              <a:defRPr sz="2400" b="0"/>
            </a:lvl1pPr>
          </a:lstStyle>
          <a:p xmlns:a="http://schemas.openxmlformats.org/drawingml/2006/main">
            <a:r>
              <a:t>Click to edit Master title style</a:t>
            </a:r>
          </a:p>
        </p:txBody>
      </p:sp>
      <p:sp>
        <p:nvSpPr>
          <p:cNvPr id="3" name="Picture Placeholder 2">
            <a:extLst xmlns:a="http://schemas.openxmlformats.org/drawingml/2006/main">
              <a:ext uri="{FF2B5EF4-FFF2-40B4-BE49-F238E27FC236}">
                <a16:creationId xmlns:a16="http://schemas.microsoft.com/office/drawing/2014/main" id="{4E9D0A83-B736-41E1-A32E-30A71876F30A}"/>
              </a:ext>
            </a:extLst>
          </p:cNvPr>
          <p:cNvSpPr>
            <a:spLocks xmlns:a="http://schemas.openxmlformats.org/drawingml/2006/main" noGrp="1"/>
          </p:cNvSpPr>
          <p:nvPr>
            <p:ph type="pic" idx="1"/>
          </p:nvPr>
        </p:nvSpPr>
        <p:spPr>
          <a:xfrm xmlns:a="http://schemas.openxmlformats.org/drawingml/2006/main">
            <a:off x="677334" y="609600"/>
            <a:ext cx="8596668" cy="3845718"/>
          </a:xfrm>
        </p:spPr>
        <p:txBody>
          <a:bodyPr xmlns:a="http://schemas.openxmlformats.org/drawingml/2006/main">
            <a:normAutofit/>
          </a:bodyPr>
          <a:lstStyle xmlns:a="http://schemas.openxmlformats.org/drawingml/2006/main">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xmlns:a="http://schemas.openxmlformats.org/drawingml/2006/main">
            <a:pPr lvl="0">
              <a:buNone/>
            </a:pPr>
            <a:r>
              <a:t>Click icon to add picture</a:t>
            </a:r>
          </a:p>
        </p:txBody>
      </p:sp>
      <p:sp>
        <p:nvSpPr>
          <p:cNvPr id="4" name="Text Placeholder 3">
            <a:extLst xmlns:a="http://schemas.openxmlformats.org/drawingml/2006/main">
              <a:ext uri="{FF2B5EF4-FFF2-40B4-BE49-F238E27FC236}">
                <a16:creationId xmlns:a16="http://schemas.microsoft.com/office/drawing/2014/main" id="{A6F4FF64-1E6A-4865-8157-E4EB74D521BA}"/>
              </a:ext>
            </a:extLst>
          </p:cNvPr>
          <p:cNvSpPr>
            <a:spLocks xmlns:a="http://schemas.openxmlformats.org/drawingml/2006/main" noGrp="1"/>
          </p:cNvSpPr>
          <p:nvPr>
            <p:ph type="body" idx="2"/>
          </p:nvPr>
        </p:nvSpPr>
        <p:spPr>
          <a:xfrm xmlns:a="http://schemas.openxmlformats.org/drawingml/2006/main">
            <a:off x="677334" y="5367338"/>
            <a:ext cx="8596667" cy="674024"/>
          </a:xfrm>
        </p:spPr>
        <p:txBody>
          <a:bodyPr xmlns:a="http://schemas.openxmlformats.org/drawingml/2006/main">
            <a:normAutofit/>
          </a:bodyPr>
          <a:lstStyle xmlns:a="http://schemas.openxmlformats.org/drawingml/2006/main">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xmlns:a="http://schemas.openxmlformats.org/drawingml/2006/main">
            <a:pPr lvl="0">
              <a:buNone/>
            </a:pPr>
            <a:r>
              <a:t>Click to edit Master text styles</a:t>
            </a:r>
          </a:p>
        </p:txBody>
      </p:sp>
      <p:sp>
        <p:nvSpPr>
          <p:cNvPr id="6" name="Date Placeholder 4">
            <a:extLst xmlns:a="http://schemas.openxmlformats.org/drawingml/2006/main">
              <a:ext uri="{FF2B5EF4-FFF2-40B4-BE49-F238E27FC236}">
                <a16:creationId xmlns:a16="http://schemas.microsoft.com/office/drawing/2014/main" id="{90FAB552-6A12-4F80-D3DF-732CA32AE2F1}"/>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lvl1pPr>
              <a:buNone/>
              <a:defRPr/>
            </a:lvl1pPr>
          </a:lstStyle>
          <a:p xmlns:a="http://schemas.openxmlformats.org/drawingml/2006/main">
            <a:pPr>
              <a:buNone/>
            </a:pPr>
            <a:fld id="{5FA966ED-8D97-4CAE-95AA-64F1775A3A1D}" type="datetimeFigureOut">
              <a:t>11/1/26</a:t>
            </a:fld>
            <a:endParaRPr/>
          </a:p>
        </p:txBody>
      </p:sp>
      <p:sp>
        <p:nvSpPr>
          <p:cNvPr id="7" name="Footer Placeholder 5">
            <a:extLst xmlns:a="http://schemas.openxmlformats.org/drawingml/2006/main">
              <a:ext uri="{FF2B5EF4-FFF2-40B4-BE49-F238E27FC236}">
                <a16:creationId xmlns:a16="http://schemas.microsoft.com/office/drawing/2014/main" id="{AE2680C0-7365-02AA-151A-41BF8DADF207}"/>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8" name="Slide Number Placeholder 6">
            <a:extLst xmlns:a="http://schemas.openxmlformats.org/drawingml/2006/main">
              <a:ext uri="{FF2B5EF4-FFF2-40B4-BE49-F238E27FC236}">
                <a16:creationId xmlns:a16="http://schemas.microsoft.com/office/drawing/2014/main" id="{545C4E60-0D14-8979-382B-804B68F7085A}"/>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lvl1pPr>
              <a:buNone/>
              <a:defRPr/>
            </a:lvl1pPr>
          </a:lstStyle>
          <a:p xmlns:a="http://schemas.openxmlformats.org/drawingml/2006/main">
            <a:pPr>
              <a:buNone/>
            </a:pPr>
            <a:fld id="{F28EEA0A-851C-4E28-8272-98B0F2D69C28}" type="slidenum">
              <a:t>‹#›</a:t>
            </a:fld>
            <a:endParaRPr/>
          </a:p>
        </p:txBody>
      </p:sp>
    </p:spTree>
  </p:cSld>
</p:sldLayout>
</file>

<file path=ppt/slideLayouts/slideLayout10.xml><?xml version="1.0" encoding="utf-8"?>
<p:sldLayout xmlns:p="http://schemas.openxmlformats.org/presentationml/2006/main" preserve="1">
  <p:cSld name="Title and Caption">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61170311-B095-4D7A-8E5A-E495746DEA4F}"/>
              </a:ext>
            </a:extLst>
          </p:cNvPr>
          <p:cNvSpPr>
            <a:spLocks xmlns:a="http://schemas.openxmlformats.org/drawingml/2006/main" noGrp="1"/>
          </p:cNvSpPr>
          <p:nvPr>
            <p:ph type="title" idx="0"/>
          </p:nvPr>
        </p:nvSpPr>
        <p:spPr>
          <a:xfrm xmlns:a="http://schemas.openxmlformats.org/drawingml/2006/main">
            <a:off x="677335" y="609600"/>
            <a:ext cx="8596668" cy="3403600"/>
          </a:xfrm>
        </p:spPr>
        <p:txBody>
          <a:bodyPr xmlns:a="http://schemas.openxmlformats.org/drawingml/2006/main" anchor="ctr">
            <a:normAutofit/>
          </a:bodyPr>
          <a:lstStyle xmlns:a="http://schemas.openxmlformats.org/drawingml/2006/main">
            <a:lvl1pPr algn="l">
              <a:buNone/>
              <a:defRPr sz="4400" b="0" cap="none"/>
            </a:lvl1pPr>
          </a:lstStyle>
          <a:p xmlns:a="http://schemas.openxmlformats.org/drawingml/2006/main">
            <a:r>
              <a:t>Click to edit Master title style</a:t>
            </a:r>
          </a:p>
        </p:txBody>
      </p:sp>
      <p:sp>
        <p:nvSpPr>
          <p:cNvPr id="3" name="Text Placeholder 2">
            <a:extLst xmlns:a="http://schemas.openxmlformats.org/drawingml/2006/main">
              <a:ext uri="{FF2B5EF4-FFF2-40B4-BE49-F238E27FC236}">
                <a16:creationId xmlns:a16="http://schemas.microsoft.com/office/drawing/2014/main" id="{CEB7338A-C352-4D6A-AC28-5F355A7A5205}"/>
              </a:ext>
            </a:extLst>
          </p:cNvPr>
          <p:cNvSpPr>
            <a:spLocks xmlns:a="http://schemas.openxmlformats.org/drawingml/2006/main" noGrp="1"/>
          </p:cNvSpPr>
          <p:nvPr>
            <p:ph type="body" idx="1"/>
          </p:nvPr>
        </p:nvSpPr>
        <p:spPr>
          <a:xfrm xmlns:a="http://schemas.openxmlformats.org/drawingml/2006/main">
            <a:off x="677335" y="4470400"/>
            <a:ext cx="8596668" cy="1570962"/>
          </a:xfrm>
        </p:spPr>
        <p:txBody>
          <a:bodyPr xmlns:a="http://schemas.openxmlformats.org/drawingml/2006/main" anchor="ctr">
            <a:normAutofit/>
          </a:bodyPr>
          <a:lstStyle xmlns:a="http://schemas.openxmlformats.org/drawingml/2006/main">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xmlns:a="http://schemas.openxmlformats.org/drawingml/2006/main">
            <a:pPr lvl="0">
              <a:buNone/>
            </a:pPr>
            <a:r>
              <a:t>Click to edit Master text styles</a:t>
            </a:r>
          </a:p>
        </p:txBody>
      </p:sp>
      <p:sp>
        <p:nvSpPr>
          <p:cNvPr id="4" name="Date Placeholder 3">
            <a:extLst xmlns:a="http://schemas.openxmlformats.org/drawingml/2006/main">
              <a:ext uri="{FF2B5EF4-FFF2-40B4-BE49-F238E27FC236}">
                <a16:creationId xmlns:a16="http://schemas.microsoft.com/office/drawing/2014/main" id="{227E0026-C22C-649F-9CD9-EE728D96BB16}"/>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lvl1pPr>
              <a:buNone/>
              <a:defRPr/>
            </a:lvl1pPr>
          </a:lstStyle>
          <a:p xmlns:a="http://schemas.openxmlformats.org/drawingml/2006/main">
            <a:pPr>
              <a:buNone/>
            </a:pPr>
            <a:fld id="{3B5A07EC-DFCE-4175-9014-148865A935C0}" type="datetimeFigureOut">
              <a:t>11/1/26</a:t>
            </a:fld>
            <a:endParaRPr/>
          </a:p>
        </p:txBody>
      </p:sp>
      <p:sp>
        <p:nvSpPr>
          <p:cNvPr id="5" name="Footer Placeholder 4">
            <a:extLst xmlns:a="http://schemas.openxmlformats.org/drawingml/2006/main">
              <a:ext uri="{FF2B5EF4-FFF2-40B4-BE49-F238E27FC236}">
                <a16:creationId xmlns:a16="http://schemas.microsoft.com/office/drawing/2014/main" id="{5BB4D009-0226-89A1-FB7C-739918728FE6}"/>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6" name="Slide Number Placeholder 5">
            <a:extLst xmlns:a="http://schemas.openxmlformats.org/drawingml/2006/main">
              <a:ext uri="{FF2B5EF4-FFF2-40B4-BE49-F238E27FC236}">
                <a16:creationId xmlns:a16="http://schemas.microsoft.com/office/drawing/2014/main" id="{6E98A97F-4A37-5AFB-C2E6-DA18023ADCD9}"/>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lvl1pPr>
              <a:buNone/>
              <a:defRPr/>
            </a:lvl1pPr>
          </a:lstStyle>
          <a:p xmlns:a="http://schemas.openxmlformats.org/drawingml/2006/main">
            <a:pPr>
              <a:buNone/>
            </a:pPr>
            <a:fld id="{6B928444-334D-4AC7-A535-F498DEB4A236}" type="slidenum">
              <a:t>‹#›</a:t>
            </a:fld>
            <a:endParaRPr/>
          </a:p>
        </p:txBody>
      </p:sp>
    </p:spTree>
  </p:cSld>
</p:sldLayout>
</file>

<file path=ppt/slideLayouts/slideLayout11.xml><?xml version="1.0" encoding="utf-8"?>
<p:sldLayout xmlns:p="http://schemas.openxmlformats.org/presentationml/2006/main" preserve="1">
  <p:cSld name="Quote with Caption">
    <p:spTree>
      <p:nvGrpSpPr>
        <p:cNvPr id="1" name=""/>
        <p:cNvGrpSpPr/>
        <p:nvPr/>
      </p:nvGrpSpPr>
      <p:grpSpPr>
        <a:xfrm xmlns:a="http://schemas.openxmlformats.org/drawingml/2006/main"/>
      </p:grpSpPr>
      <p:sp>
        <p:nvSpPr>
          <p:cNvPr id="4" name="TextBox 6">
            <a:extLst xmlns:a="http://schemas.openxmlformats.org/drawingml/2006/main">
              <a:ext uri="{FF2B5EF4-FFF2-40B4-BE49-F238E27FC236}">
                <a16:creationId xmlns:a16="http://schemas.microsoft.com/office/drawing/2014/main" id="{F411F08A-0714-C7E1-E9A6-72854F5D794E}"/>
              </a:ext>
            </a:extLst>
          </p:cNvPr>
          <p:cNvSpPr>
            <a:spLocks xmlns:a="http://schemas.openxmlformats.org/drawingml/2006/main" noGrp="1"/>
          </p:cNvSpPr>
          <p:nvPr/>
        </p:nvSpPr>
        <p:spPr>
          <a:xfrm xmlns:a="http://schemas.openxmlformats.org/drawingml/2006/main">
            <a:off x="541338" y="790575"/>
            <a:ext cx="609600" cy="5842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anchor="ctr"/>
          <a:lstStyle xmlns:a="http://schemas.openxmlformats.org/drawingml/2006/main">
            <a:lvl1pPr>
              <a:buNone/>
              <a:defRPr>
                <a:solidFill>
                  <a:schemeClr val="tx1"/>
                </a:solidFill>
                <a:latin typeface="Calibri"/>
                <a:ea typeface="Calibri"/>
                <a:cs typeface="Calibri"/>
              </a:defRPr>
            </a:lvl1pPr>
            <a:lvl2pPr marL="742950" indent="-285750">
              <a:buNone/>
              <a:defRPr>
                <a:solidFill>
                  <a:schemeClr val="tx1"/>
                </a:solidFill>
                <a:latin typeface="Calibri"/>
                <a:ea typeface="Calibri"/>
                <a:cs typeface="Calibri"/>
              </a:defRPr>
            </a:lvl2pPr>
            <a:lvl3pPr marL="1143000" indent="-228600">
              <a:buNone/>
              <a:defRPr>
                <a:solidFill>
                  <a:schemeClr val="tx1"/>
                </a:solidFill>
                <a:latin typeface="Calibri"/>
                <a:ea typeface="Calibri"/>
                <a:cs typeface="Calibri"/>
              </a:defRPr>
            </a:lvl3pPr>
            <a:lvl4pPr marL="1600200" indent="-228600">
              <a:buNone/>
              <a:defRPr>
                <a:solidFill>
                  <a:schemeClr val="tx1"/>
                </a:solidFill>
                <a:latin typeface="Calibri"/>
                <a:ea typeface="Calibri"/>
                <a:cs typeface="Calibri"/>
              </a:defRPr>
            </a:lvl4pPr>
            <a:lvl5pPr marL="2057400" indent="-228600">
              <a:buNone/>
              <a:defRPr>
                <a:solidFill>
                  <a:schemeClr val="tx1"/>
                </a:solidFill>
                <a:latin typeface="Calibri"/>
                <a:ea typeface="Calibri"/>
                <a:cs typeface="Calibri"/>
              </a:defRPr>
            </a:lvl5pPr>
            <a:lvl6pPr marL="2514600" indent="-228600" defTabSz="457200">
              <a:spcBef>
                <a:spcPct val="0"/>
              </a:spcBef>
              <a:spcAft>
                <a:spcPct val="0"/>
              </a:spcAft>
              <a:buNone/>
              <a:defRPr>
                <a:solidFill>
                  <a:schemeClr val="tx1"/>
                </a:solidFill>
                <a:latin typeface="Calibri"/>
                <a:ea typeface="Calibri"/>
                <a:cs typeface="Calibri"/>
              </a:defRPr>
            </a:lvl6pPr>
            <a:lvl7pPr marL="2971800" indent="-228600" defTabSz="457200">
              <a:spcBef>
                <a:spcPct val="0"/>
              </a:spcBef>
              <a:spcAft>
                <a:spcPct val="0"/>
              </a:spcAft>
              <a:buNone/>
              <a:defRPr>
                <a:solidFill>
                  <a:schemeClr val="tx1"/>
                </a:solidFill>
                <a:latin typeface="Calibri"/>
                <a:ea typeface="Calibri"/>
                <a:cs typeface="Calibri"/>
              </a:defRPr>
            </a:lvl7pPr>
            <a:lvl8pPr marL="3429000" indent="-228600" defTabSz="457200">
              <a:spcBef>
                <a:spcPct val="0"/>
              </a:spcBef>
              <a:spcAft>
                <a:spcPct val="0"/>
              </a:spcAft>
              <a:buNone/>
              <a:defRPr>
                <a:solidFill>
                  <a:schemeClr val="tx1"/>
                </a:solidFill>
                <a:latin typeface="Calibri"/>
                <a:ea typeface="Calibri"/>
                <a:cs typeface="Calibri"/>
              </a:defRPr>
            </a:lvl8pPr>
            <a:lvl9pPr marL="3886200" indent="-228600" defTabSz="457200">
              <a:spcBef>
                <a:spcPct val="0"/>
              </a:spcBef>
              <a:spcAft>
                <a:spcPct val="0"/>
              </a:spcAft>
              <a:buNone/>
              <a:defRPr>
                <a:solidFill>
                  <a:schemeClr val="tx1"/>
                </a:solidFill>
                <a:latin typeface="Calibri"/>
                <a:ea typeface="Calibri"/>
                <a:cs typeface="Calibri"/>
              </a:defRPr>
            </a:lvl9pPr>
          </a:lstStyle>
          <a:p xmlns:a="http://schemas.openxmlformats.org/drawingml/2006/main">
            <a:pPr>
              <a:buNone/>
            </a:pPr>
            <a:r>
              <a:rPr sz="8000">
                <a:solidFill>
                  <a:srgbClr val="666666"/>
                </a:solidFill>
                <a:latin typeface="Arial"/>
                <a:ea typeface="Arial"/>
                <a:cs typeface="Arial"/>
              </a:rPr>
              <a:t>“</a:t>
            </a:r>
          </a:p>
        </p:txBody>
      </p:sp>
      <p:sp>
        <p:nvSpPr>
          <p:cNvPr id="5" name="TextBox 7">
            <a:extLst xmlns:a="http://schemas.openxmlformats.org/drawingml/2006/main">
              <a:ext uri="{FF2B5EF4-FFF2-40B4-BE49-F238E27FC236}">
                <a16:creationId xmlns:a16="http://schemas.microsoft.com/office/drawing/2014/main" id="{10ECF37B-472C-57F0-86B5-DB07A780BE81}"/>
              </a:ext>
            </a:extLst>
          </p:cNvPr>
          <p:cNvSpPr>
            <a:spLocks xmlns:a="http://schemas.openxmlformats.org/drawingml/2006/main" noGrp="1"/>
          </p:cNvSpPr>
          <p:nvPr/>
        </p:nvSpPr>
        <p:spPr>
          <a:xfrm xmlns:a="http://schemas.openxmlformats.org/drawingml/2006/main">
            <a:off x="8893175" y="2886075"/>
            <a:ext cx="609600" cy="58578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anchor="ctr"/>
          <a:lstStyle xmlns:a="http://schemas.openxmlformats.org/drawingml/2006/main">
            <a:lvl1pPr>
              <a:buNone/>
              <a:defRPr>
                <a:solidFill>
                  <a:schemeClr val="tx1"/>
                </a:solidFill>
                <a:latin typeface="Calibri"/>
                <a:ea typeface="Calibri"/>
                <a:cs typeface="Calibri"/>
              </a:defRPr>
            </a:lvl1pPr>
            <a:lvl2pPr marL="742950" indent="-285750">
              <a:buNone/>
              <a:defRPr>
                <a:solidFill>
                  <a:schemeClr val="tx1"/>
                </a:solidFill>
                <a:latin typeface="Calibri"/>
                <a:ea typeface="Calibri"/>
                <a:cs typeface="Calibri"/>
              </a:defRPr>
            </a:lvl2pPr>
            <a:lvl3pPr marL="1143000" indent="-228600">
              <a:buNone/>
              <a:defRPr>
                <a:solidFill>
                  <a:schemeClr val="tx1"/>
                </a:solidFill>
                <a:latin typeface="Calibri"/>
                <a:ea typeface="Calibri"/>
                <a:cs typeface="Calibri"/>
              </a:defRPr>
            </a:lvl3pPr>
            <a:lvl4pPr marL="1600200" indent="-228600">
              <a:buNone/>
              <a:defRPr>
                <a:solidFill>
                  <a:schemeClr val="tx1"/>
                </a:solidFill>
                <a:latin typeface="Calibri"/>
                <a:ea typeface="Calibri"/>
                <a:cs typeface="Calibri"/>
              </a:defRPr>
            </a:lvl4pPr>
            <a:lvl5pPr marL="2057400" indent="-228600">
              <a:buNone/>
              <a:defRPr>
                <a:solidFill>
                  <a:schemeClr val="tx1"/>
                </a:solidFill>
                <a:latin typeface="Calibri"/>
                <a:ea typeface="Calibri"/>
                <a:cs typeface="Calibri"/>
              </a:defRPr>
            </a:lvl5pPr>
            <a:lvl6pPr marL="2514600" indent="-228600" defTabSz="457200">
              <a:spcBef>
                <a:spcPct val="0"/>
              </a:spcBef>
              <a:spcAft>
                <a:spcPct val="0"/>
              </a:spcAft>
              <a:buNone/>
              <a:defRPr>
                <a:solidFill>
                  <a:schemeClr val="tx1"/>
                </a:solidFill>
                <a:latin typeface="Calibri"/>
                <a:ea typeface="Calibri"/>
                <a:cs typeface="Calibri"/>
              </a:defRPr>
            </a:lvl6pPr>
            <a:lvl7pPr marL="2971800" indent="-228600" defTabSz="457200">
              <a:spcBef>
                <a:spcPct val="0"/>
              </a:spcBef>
              <a:spcAft>
                <a:spcPct val="0"/>
              </a:spcAft>
              <a:buNone/>
              <a:defRPr>
                <a:solidFill>
                  <a:schemeClr val="tx1"/>
                </a:solidFill>
                <a:latin typeface="Calibri"/>
                <a:ea typeface="Calibri"/>
                <a:cs typeface="Calibri"/>
              </a:defRPr>
            </a:lvl7pPr>
            <a:lvl8pPr marL="3429000" indent="-228600" defTabSz="457200">
              <a:spcBef>
                <a:spcPct val="0"/>
              </a:spcBef>
              <a:spcAft>
                <a:spcPct val="0"/>
              </a:spcAft>
              <a:buNone/>
              <a:defRPr>
                <a:solidFill>
                  <a:schemeClr val="tx1"/>
                </a:solidFill>
                <a:latin typeface="Calibri"/>
                <a:ea typeface="Calibri"/>
                <a:cs typeface="Calibri"/>
              </a:defRPr>
            </a:lvl8pPr>
            <a:lvl9pPr marL="3886200" indent="-228600" defTabSz="457200">
              <a:spcBef>
                <a:spcPct val="0"/>
              </a:spcBef>
              <a:spcAft>
                <a:spcPct val="0"/>
              </a:spcAft>
              <a:buNone/>
              <a:defRPr>
                <a:solidFill>
                  <a:schemeClr val="tx1"/>
                </a:solidFill>
                <a:latin typeface="Calibri"/>
                <a:ea typeface="Calibri"/>
                <a:cs typeface="Calibri"/>
              </a:defRPr>
            </a:lvl9pPr>
          </a:lstStyle>
          <a:p xmlns:a="http://schemas.openxmlformats.org/drawingml/2006/main">
            <a:pPr>
              <a:buNone/>
            </a:pPr>
            <a:r>
              <a:rPr sz="8000">
                <a:solidFill>
                  <a:srgbClr val="666666"/>
                </a:solidFill>
                <a:latin typeface="Arial"/>
                <a:ea typeface="Arial"/>
                <a:cs typeface="Arial"/>
              </a:rPr>
              <a:t>”</a:t>
            </a:r>
            <a:endParaRPr>
              <a:solidFill>
                <a:srgbClr val="666666"/>
              </a:solidFill>
              <a:latin typeface="Arial"/>
              <a:ea typeface="Arial"/>
              <a:cs typeface="Arial"/>
            </a:endParaRPr>
          </a:p>
        </p:txBody>
      </p:sp>
      <p:sp>
        <p:nvSpPr>
          <p:cNvPr id="2" name="Title 1">
            <a:extLst xmlns:a="http://schemas.openxmlformats.org/drawingml/2006/main">
              <a:ext uri="{FF2B5EF4-FFF2-40B4-BE49-F238E27FC236}">
                <a16:creationId xmlns:a16="http://schemas.microsoft.com/office/drawing/2014/main" id="{FB1497A0-375F-4D74-A825-CF08D56A8D35}"/>
              </a:ext>
            </a:extLst>
          </p:cNvPr>
          <p:cNvSpPr>
            <a:spLocks xmlns:a="http://schemas.openxmlformats.org/drawingml/2006/main" noGrp="1"/>
          </p:cNvSpPr>
          <p:nvPr>
            <p:ph type="title" idx="0"/>
          </p:nvPr>
        </p:nvSpPr>
        <p:spPr>
          <a:xfrm xmlns:a="http://schemas.openxmlformats.org/drawingml/2006/main">
            <a:off x="931334" y="609600"/>
            <a:ext cx="8094134" cy="3022600"/>
          </a:xfrm>
        </p:spPr>
        <p:txBody>
          <a:bodyPr xmlns:a="http://schemas.openxmlformats.org/drawingml/2006/main" anchor="ctr">
            <a:normAutofit/>
          </a:bodyPr>
          <a:lstStyle xmlns:a="http://schemas.openxmlformats.org/drawingml/2006/main">
            <a:lvl1pPr algn="l">
              <a:buNone/>
              <a:defRPr sz="4400" b="0" cap="none"/>
            </a:lvl1pPr>
          </a:lstStyle>
          <a:p xmlns:a="http://schemas.openxmlformats.org/drawingml/2006/main">
            <a:r>
              <a:t>Click to edit Master title style</a:t>
            </a:r>
          </a:p>
        </p:txBody>
      </p:sp>
      <p:sp>
        <p:nvSpPr>
          <p:cNvPr id="23" name="Text Placeholder 9">
            <a:extLst xmlns:a="http://schemas.openxmlformats.org/drawingml/2006/main">
              <a:ext uri="{FF2B5EF4-FFF2-40B4-BE49-F238E27FC236}">
                <a16:creationId xmlns:a16="http://schemas.microsoft.com/office/drawing/2014/main" id="{AC3382A0-A08E-4011-B74B-FBDE66079312}"/>
              </a:ext>
            </a:extLst>
          </p:cNvPr>
          <p:cNvSpPr>
            <a:spLocks xmlns:a="http://schemas.openxmlformats.org/drawingml/2006/main" noGrp="1"/>
          </p:cNvSpPr>
          <p:nvPr>
            <p:ph type="body" idx="13"/>
          </p:nvPr>
        </p:nvSpPr>
        <p:spPr>
          <a:xfrm xmlns:a="http://schemas.openxmlformats.org/drawingml/2006/main">
            <a:off x="1366139" y="3632200"/>
            <a:ext cx="7224524" cy="381000"/>
          </a:xfrm>
        </p:spPr>
        <p:txBody>
          <a:bodyPr xmlns:a="http://schemas.openxmlformats.org/drawingml/2006/main" anchor="ctr">
            <a:noAutofit/>
          </a:bodyPr>
          <a:lstStyle xmlns:a="http://schemas.openxmlformats.org/drawingml/2006/main">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xmlns:a="http://schemas.openxmlformats.org/drawingml/2006/main">
            <a:pPr lvl="0">
              <a:buNone/>
            </a:pPr>
            <a:r>
              <a:t>Click to edit Master text styles</a:t>
            </a:r>
          </a:p>
        </p:txBody>
      </p:sp>
      <p:sp>
        <p:nvSpPr>
          <p:cNvPr id="3" name="Text Placeholder 2">
            <a:extLst xmlns:a="http://schemas.openxmlformats.org/drawingml/2006/main">
              <a:ext uri="{FF2B5EF4-FFF2-40B4-BE49-F238E27FC236}">
                <a16:creationId xmlns:a16="http://schemas.microsoft.com/office/drawing/2014/main" id="{8FA4E9F7-49A9-4DFD-8C3E-6DF9036AB5A2}"/>
              </a:ext>
            </a:extLst>
          </p:cNvPr>
          <p:cNvSpPr>
            <a:spLocks xmlns:a="http://schemas.openxmlformats.org/drawingml/2006/main" noGrp="1"/>
          </p:cNvSpPr>
          <p:nvPr>
            <p:ph type="body" idx="1"/>
          </p:nvPr>
        </p:nvSpPr>
        <p:spPr>
          <a:xfrm xmlns:a="http://schemas.openxmlformats.org/drawingml/2006/main">
            <a:off x="677335" y="4470400"/>
            <a:ext cx="8596668" cy="1570962"/>
          </a:xfrm>
        </p:spPr>
        <p:txBody>
          <a:bodyPr xmlns:a="http://schemas.openxmlformats.org/drawingml/2006/main" anchor="ctr">
            <a:normAutofit/>
          </a:bodyPr>
          <a:lstStyle xmlns:a="http://schemas.openxmlformats.org/drawingml/2006/main">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xmlns:a="http://schemas.openxmlformats.org/drawingml/2006/main">
            <a:pPr lvl="0">
              <a:buNone/>
            </a:pPr>
            <a:r>
              <a:t>Click to edit Master text styles</a:t>
            </a:r>
          </a:p>
        </p:txBody>
      </p:sp>
      <p:sp>
        <p:nvSpPr>
          <p:cNvPr id="6" name="Date Placeholder 3">
            <a:extLst xmlns:a="http://schemas.openxmlformats.org/drawingml/2006/main">
              <a:ext uri="{FF2B5EF4-FFF2-40B4-BE49-F238E27FC236}">
                <a16:creationId xmlns:a16="http://schemas.microsoft.com/office/drawing/2014/main" id="{15DE0585-035E-6904-5693-E4F3C73A96E9}"/>
              </a:ext>
            </a:extLst>
          </p:cNvPr>
          <p:cNvSpPr>
            <a:spLocks xmlns:a="http://schemas.openxmlformats.org/drawingml/2006/main" noGrp="1"/>
          </p:cNvSpPr>
          <p:nvPr>
            <p:ph type="dt" idx="14"/>
          </p:nvPr>
        </p:nvSpPr>
        <p:spPr/>
        <p:txBody>
          <a:bodyPr xmlns:a="http://schemas.openxmlformats.org/drawingml/2006/main"/>
          <a:lstStyle xmlns:a="http://schemas.openxmlformats.org/drawingml/2006/main">
            <a:lvl1pPr>
              <a:buNone/>
              <a:defRPr/>
            </a:lvl1pPr>
          </a:lstStyle>
          <a:p xmlns:a="http://schemas.openxmlformats.org/drawingml/2006/main">
            <a:pPr>
              <a:buNone/>
            </a:pPr>
            <a:fld id="{CC399DC3-876F-4FBA-9F38-FB034EF67C31}" type="datetimeFigureOut">
              <a:t>11/1/26</a:t>
            </a:fld>
            <a:endParaRPr/>
          </a:p>
        </p:txBody>
      </p:sp>
      <p:sp>
        <p:nvSpPr>
          <p:cNvPr id="7" name="Footer Placeholder 4">
            <a:extLst xmlns:a="http://schemas.openxmlformats.org/drawingml/2006/main">
              <a:ext uri="{FF2B5EF4-FFF2-40B4-BE49-F238E27FC236}">
                <a16:creationId xmlns:a16="http://schemas.microsoft.com/office/drawing/2014/main" id="{EB70239D-4D54-8E05-CDAF-3E65EA0A4481}"/>
              </a:ext>
            </a:extLst>
          </p:cNvPr>
          <p:cNvSpPr>
            <a:spLocks xmlns:a="http://schemas.openxmlformats.org/drawingml/2006/main" noGrp="1"/>
          </p:cNvSpPr>
          <p:nvPr>
            <p:ph type="ftr" idx="15"/>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8" name="Slide Number Placeholder 5">
            <a:extLst xmlns:a="http://schemas.openxmlformats.org/drawingml/2006/main">
              <a:ext uri="{FF2B5EF4-FFF2-40B4-BE49-F238E27FC236}">
                <a16:creationId xmlns:a16="http://schemas.microsoft.com/office/drawing/2014/main" id="{E6CB133B-D2A5-CBD6-DDF6-A9EF18106043}"/>
              </a:ext>
            </a:extLst>
          </p:cNvPr>
          <p:cNvSpPr>
            <a:spLocks xmlns:a="http://schemas.openxmlformats.org/drawingml/2006/main" noGrp="1"/>
          </p:cNvSpPr>
          <p:nvPr>
            <p:ph type="sldNum" idx="16"/>
          </p:nvPr>
        </p:nvSpPr>
        <p:spPr/>
        <p:txBody>
          <a:bodyPr xmlns:a="http://schemas.openxmlformats.org/drawingml/2006/main"/>
          <a:lstStyle xmlns:a="http://schemas.openxmlformats.org/drawingml/2006/main">
            <a:lvl1pPr>
              <a:buNone/>
              <a:defRPr/>
            </a:lvl1pPr>
          </a:lstStyle>
          <a:p xmlns:a="http://schemas.openxmlformats.org/drawingml/2006/main">
            <a:pPr>
              <a:buNone/>
            </a:pPr>
            <a:fld id="{83AAA24B-D2BB-4AA0-A0E5-3B90FE951621}" type="slidenum">
              <a:t>‹#›</a:t>
            </a:fld>
            <a:endParaRPr/>
          </a:p>
        </p:txBody>
      </p:sp>
    </p:spTree>
  </p:cSld>
</p:sldLayout>
</file>

<file path=ppt/slideLayouts/slideLayout12.xml><?xml version="1.0" encoding="utf-8"?>
<p:sldLayout xmlns:p="http://schemas.openxmlformats.org/presentationml/2006/main" preserve="1">
  <p:cSld name="Name Card">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21D43B62-1537-4B86-984A-A60CA254D6D5}"/>
              </a:ext>
            </a:extLst>
          </p:cNvPr>
          <p:cNvSpPr>
            <a:spLocks xmlns:a="http://schemas.openxmlformats.org/drawingml/2006/main" noGrp="1"/>
          </p:cNvSpPr>
          <p:nvPr>
            <p:ph type="title" idx="0"/>
          </p:nvPr>
        </p:nvSpPr>
        <p:spPr>
          <a:xfrm xmlns:a="http://schemas.openxmlformats.org/drawingml/2006/main">
            <a:off x="677335" y="1931988"/>
            <a:ext cx="8596668" cy="2595460"/>
          </a:xfrm>
        </p:spPr>
        <p:txBody>
          <a:bodyPr xmlns:a="http://schemas.openxmlformats.org/drawingml/2006/main" anchor="b">
            <a:normAutofit/>
          </a:bodyPr>
          <a:lstStyle xmlns:a="http://schemas.openxmlformats.org/drawingml/2006/main">
            <a:lvl1pPr algn="l">
              <a:buNone/>
              <a:defRPr sz="4400" b="0" cap="none"/>
            </a:lvl1pPr>
          </a:lstStyle>
          <a:p xmlns:a="http://schemas.openxmlformats.org/drawingml/2006/main">
            <a:r>
              <a:t>Click to edit Master title style</a:t>
            </a:r>
          </a:p>
        </p:txBody>
      </p:sp>
      <p:sp>
        <p:nvSpPr>
          <p:cNvPr id="3" name="Text Placeholder 2">
            <a:extLst xmlns:a="http://schemas.openxmlformats.org/drawingml/2006/main">
              <a:ext uri="{FF2B5EF4-FFF2-40B4-BE49-F238E27FC236}">
                <a16:creationId xmlns:a16="http://schemas.microsoft.com/office/drawing/2014/main" id="{255AB15F-4F5D-49F3-9D8D-CEE4E59711EA}"/>
              </a:ext>
            </a:extLst>
          </p:cNvPr>
          <p:cNvSpPr>
            <a:spLocks xmlns:a="http://schemas.openxmlformats.org/drawingml/2006/main" noGrp="1"/>
          </p:cNvSpPr>
          <p:nvPr>
            <p:ph type="body" idx="1"/>
          </p:nvPr>
        </p:nvSpPr>
        <p:spPr>
          <a:xfrm xmlns:a="http://schemas.openxmlformats.org/drawingml/2006/main">
            <a:off x="677335" y="4527448"/>
            <a:ext cx="8596668" cy="1513914"/>
          </a:xfrm>
        </p:spPr>
        <p:txBody>
          <a:bodyPr xmlns:a="http://schemas.openxmlformats.org/drawingml/2006/main">
            <a:normAutofit/>
          </a:bodyPr>
          <a:lstStyle xmlns:a="http://schemas.openxmlformats.org/drawingml/2006/main">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xmlns:a="http://schemas.openxmlformats.org/drawingml/2006/main">
            <a:pPr lvl="0">
              <a:buNone/>
            </a:pPr>
            <a:r>
              <a:t>Click to edit Master text styles</a:t>
            </a:r>
          </a:p>
        </p:txBody>
      </p:sp>
      <p:sp>
        <p:nvSpPr>
          <p:cNvPr id="4" name="Date Placeholder 3">
            <a:extLst xmlns:a="http://schemas.openxmlformats.org/drawingml/2006/main">
              <a:ext uri="{FF2B5EF4-FFF2-40B4-BE49-F238E27FC236}">
                <a16:creationId xmlns:a16="http://schemas.microsoft.com/office/drawing/2014/main" id="{3E1E0563-18BF-9B2C-A474-7CA4F1B46587}"/>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lvl1pPr>
              <a:buNone/>
              <a:defRPr/>
            </a:lvl1pPr>
          </a:lstStyle>
          <a:p xmlns:a="http://schemas.openxmlformats.org/drawingml/2006/main">
            <a:pPr>
              <a:buNone/>
            </a:pPr>
            <a:fld id="{CC67C30C-F29C-46C4-BCC8-6BE4A2EDEF39}" type="datetimeFigureOut">
              <a:t>11/1/26</a:t>
            </a:fld>
            <a:endParaRPr/>
          </a:p>
        </p:txBody>
      </p:sp>
      <p:sp>
        <p:nvSpPr>
          <p:cNvPr id="5" name="Footer Placeholder 4">
            <a:extLst xmlns:a="http://schemas.openxmlformats.org/drawingml/2006/main">
              <a:ext uri="{FF2B5EF4-FFF2-40B4-BE49-F238E27FC236}">
                <a16:creationId xmlns:a16="http://schemas.microsoft.com/office/drawing/2014/main" id="{19886F2D-ADAC-68B0-12A0-D7B7EC4051D7}"/>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6" name="Slide Number Placeholder 5">
            <a:extLst xmlns:a="http://schemas.openxmlformats.org/drawingml/2006/main">
              <a:ext uri="{FF2B5EF4-FFF2-40B4-BE49-F238E27FC236}">
                <a16:creationId xmlns:a16="http://schemas.microsoft.com/office/drawing/2014/main" id="{452FDAD3-AA47-3E8B-8CBE-DF1CD052D80A}"/>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lvl1pPr>
              <a:buNone/>
              <a:defRPr/>
            </a:lvl1pPr>
          </a:lstStyle>
          <a:p xmlns:a="http://schemas.openxmlformats.org/drawingml/2006/main">
            <a:pPr>
              <a:buNone/>
            </a:pPr>
            <a:fld id="{EB7DFA61-7D11-4C03-9A22-66FE778C0D9F}" type="slidenum">
              <a:t>‹#›</a:t>
            </a:fld>
            <a:endParaRPr/>
          </a:p>
        </p:txBody>
      </p:sp>
    </p:spTree>
  </p:cSld>
</p:sldLayout>
</file>

<file path=ppt/slideLayouts/slideLayout13.xml><?xml version="1.0" encoding="utf-8"?>
<p:sldLayout xmlns:p="http://schemas.openxmlformats.org/presentationml/2006/main" preserve="1">
  <p:cSld name="Quote Name Card">
    <p:spTree>
      <p:nvGrpSpPr>
        <p:cNvPr id="1" name=""/>
        <p:cNvGrpSpPr/>
        <p:nvPr/>
      </p:nvGrpSpPr>
      <p:grpSpPr>
        <a:xfrm xmlns:a="http://schemas.openxmlformats.org/drawingml/2006/main"/>
      </p:grpSpPr>
      <p:sp>
        <p:nvSpPr>
          <p:cNvPr id="4" name="TextBox 6">
            <a:extLst xmlns:a="http://schemas.openxmlformats.org/drawingml/2006/main">
              <a:ext uri="{FF2B5EF4-FFF2-40B4-BE49-F238E27FC236}">
                <a16:creationId xmlns:a16="http://schemas.microsoft.com/office/drawing/2014/main" id="{E1122903-02F5-1A11-25B0-BA0ADC521D7C}"/>
              </a:ext>
            </a:extLst>
          </p:cNvPr>
          <p:cNvSpPr>
            <a:spLocks xmlns:a="http://schemas.openxmlformats.org/drawingml/2006/main" noGrp="1"/>
          </p:cNvSpPr>
          <p:nvPr/>
        </p:nvSpPr>
        <p:spPr>
          <a:xfrm xmlns:a="http://schemas.openxmlformats.org/drawingml/2006/main">
            <a:off x="541338" y="790575"/>
            <a:ext cx="609600" cy="5842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anchor="ctr"/>
          <a:lstStyle xmlns:a="http://schemas.openxmlformats.org/drawingml/2006/main">
            <a:lvl1pPr>
              <a:buNone/>
              <a:defRPr>
                <a:solidFill>
                  <a:schemeClr val="tx1"/>
                </a:solidFill>
                <a:latin typeface="Calibri"/>
                <a:ea typeface="Calibri"/>
                <a:cs typeface="Calibri"/>
              </a:defRPr>
            </a:lvl1pPr>
            <a:lvl2pPr marL="742950" indent="-285750">
              <a:buNone/>
              <a:defRPr>
                <a:solidFill>
                  <a:schemeClr val="tx1"/>
                </a:solidFill>
                <a:latin typeface="Calibri"/>
                <a:ea typeface="Calibri"/>
                <a:cs typeface="Calibri"/>
              </a:defRPr>
            </a:lvl2pPr>
            <a:lvl3pPr marL="1143000" indent="-228600">
              <a:buNone/>
              <a:defRPr>
                <a:solidFill>
                  <a:schemeClr val="tx1"/>
                </a:solidFill>
                <a:latin typeface="Calibri"/>
                <a:ea typeface="Calibri"/>
                <a:cs typeface="Calibri"/>
              </a:defRPr>
            </a:lvl3pPr>
            <a:lvl4pPr marL="1600200" indent="-228600">
              <a:buNone/>
              <a:defRPr>
                <a:solidFill>
                  <a:schemeClr val="tx1"/>
                </a:solidFill>
                <a:latin typeface="Calibri"/>
                <a:ea typeface="Calibri"/>
                <a:cs typeface="Calibri"/>
              </a:defRPr>
            </a:lvl4pPr>
            <a:lvl5pPr marL="2057400" indent="-228600">
              <a:buNone/>
              <a:defRPr>
                <a:solidFill>
                  <a:schemeClr val="tx1"/>
                </a:solidFill>
                <a:latin typeface="Calibri"/>
                <a:ea typeface="Calibri"/>
                <a:cs typeface="Calibri"/>
              </a:defRPr>
            </a:lvl5pPr>
            <a:lvl6pPr marL="2514600" indent="-228600" defTabSz="457200">
              <a:spcBef>
                <a:spcPct val="0"/>
              </a:spcBef>
              <a:spcAft>
                <a:spcPct val="0"/>
              </a:spcAft>
              <a:buNone/>
              <a:defRPr>
                <a:solidFill>
                  <a:schemeClr val="tx1"/>
                </a:solidFill>
                <a:latin typeface="Calibri"/>
                <a:ea typeface="Calibri"/>
                <a:cs typeface="Calibri"/>
              </a:defRPr>
            </a:lvl6pPr>
            <a:lvl7pPr marL="2971800" indent="-228600" defTabSz="457200">
              <a:spcBef>
                <a:spcPct val="0"/>
              </a:spcBef>
              <a:spcAft>
                <a:spcPct val="0"/>
              </a:spcAft>
              <a:buNone/>
              <a:defRPr>
                <a:solidFill>
                  <a:schemeClr val="tx1"/>
                </a:solidFill>
                <a:latin typeface="Calibri"/>
                <a:ea typeface="Calibri"/>
                <a:cs typeface="Calibri"/>
              </a:defRPr>
            </a:lvl7pPr>
            <a:lvl8pPr marL="3429000" indent="-228600" defTabSz="457200">
              <a:spcBef>
                <a:spcPct val="0"/>
              </a:spcBef>
              <a:spcAft>
                <a:spcPct val="0"/>
              </a:spcAft>
              <a:buNone/>
              <a:defRPr>
                <a:solidFill>
                  <a:schemeClr val="tx1"/>
                </a:solidFill>
                <a:latin typeface="Calibri"/>
                <a:ea typeface="Calibri"/>
                <a:cs typeface="Calibri"/>
              </a:defRPr>
            </a:lvl8pPr>
            <a:lvl9pPr marL="3886200" indent="-228600" defTabSz="457200">
              <a:spcBef>
                <a:spcPct val="0"/>
              </a:spcBef>
              <a:spcAft>
                <a:spcPct val="0"/>
              </a:spcAft>
              <a:buNone/>
              <a:defRPr>
                <a:solidFill>
                  <a:schemeClr val="tx1"/>
                </a:solidFill>
                <a:latin typeface="Calibri"/>
                <a:ea typeface="Calibri"/>
                <a:cs typeface="Calibri"/>
              </a:defRPr>
            </a:lvl9pPr>
          </a:lstStyle>
          <a:p xmlns:a="http://schemas.openxmlformats.org/drawingml/2006/main">
            <a:pPr>
              <a:buNone/>
            </a:pPr>
            <a:r>
              <a:rPr sz="8000">
                <a:solidFill>
                  <a:srgbClr val="666666"/>
                </a:solidFill>
                <a:latin typeface="Arial"/>
                <a:ea typeface="Arial"/>
                <a:cs typeface="Arial"/>
              </a:rPr>
              <a:t>“</a:t>
            </a:r>
          </a:p>
        </p:txBody>
      </p:sp>
      <p:sp>
        <p:nvSpPr>
          <p:cNvPr id="5" name="TextBox 7">
            <a:extLst xmlns:a="http://schemas.openxmlformats.org/drawingml/2006/main">
              <a:ext uri="{FF2B5EF4-FFF2-40B4-BE49-F238E27FC236}">
                <a16:creationId xmlns:a16="http://schemas.microsoft.com/office/drawing/2014/main" id="{EAEB172B-1B06-776A-9164-6E0B9B0974AF}"/>
              </a:ext>
            </a:extLst>
          </p:cNvPr>
          <p:cNvSpPr>
            <a:spLocks xmlns:a="http://schemas.openxmlformats.org/drawingml/2006/main" noGrp="1"/>
          </p:cNvSpPr>
          <p:nvPr/>
        </p:nvSpPr>
        <p:spPr>
          <a:xfrm xmlns:a="http://schemas.openxmlformats.org/drawingml/2006/main">
            <a:off x="8893175" y="2886075"/>
            <a:ext cx="609600" cy="58578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anchor="ctr"/>
          <a:lstStyle xmlns:a="http://schemas.openxmlformats.org/drawingml/2006/main">
            <a:lvl1pPr>
              <a:buNone/>
              <a:defRPr>
                <a:solidFill>
                  <a:schemeClr val="tx1"/>
                </a:solidFill>
                <a:latin typeface="Calibri"/>
                <a:ea typeface="Calibri"/>
                <a:cs typeface="Calibri"/>
              </a:defRPr>
            </a:lvl1pPr>
            <a:lvl2pPr marL="742950" indent="-285750">
              <a:buNone/>
              <a:defRPr>
                <a:solidFill>
                  <a:schemeClr val="tx1"/>
                </a:solidFill>
                <a:latin typeface="Calibri"/>
                <a:ea typeface="Calibri"/>
                <a:cs typeface="Calibri"/>
              </a:defRPr>
            </a:lvl2pPr>
            <a:lvl3pPr marL="1143000" indent="-228600">
              <a:buNone/>
              <a:defRPr>
                <a:solidFill>
                  <a:schemeClr val="tx1"/>
                </a:solidFill>
                <a:latin typeface="Calibri"/>
                <a:ea typeface="Calibri"/>
                <a:cs typeface="Calibri"/>
              </a:defRPr>
            </a:lvl3pPr>
            <a:lvl4pPr marL="1600200" indent="-228600">
              <a:buNone/>
              <a:defRPr>
                <a:solidFill>
                  <a:schemeClr val="tx1"/>
                </a:solidFill>
                <a:latin typeface="Calibri"/>
                <a:ea typeface="Calibri"/>
                <a:cs typeface="Calibri"/>
              </a:defRPr>
            </a:lvl4pPr>
            <a:lvl5pPr marL="2057400" indent="-228600">
              <a:buNone/>
              <a:defRPr>
                <a:solidFill>
                  <a:schemeClr val="tx1"/>
                </a:solidFill>
                <a:latin typeface="Calibri"/>
                <a:ea typeface="Calibri"/>
                <a:cs typeface="Calibri"/>
              </a:defRPr>
            </a:lvl5pPr>
            <a:lvl6pPr marL="2514600" indent="-228600" defTabSz="457200">
              <a:spcBef>
                <a:spcPct val="0"/>
              </a:spcBef>
              <a:spcAft>
                <a:spcPct val="0"/>
              </a:spcAft>
              <a:buNone/>
              <a:defRPr>
                <a:solidFill>
                  <a:schemeClr val="tx1"/>
                </a:solidFill>
                <a:latin typeface="Calibri"/>
                <a:ea typeface="Calibri"/>
                <a:cs typeface="Calibri"/>
              </a:defRPr>
            </a:lvl6pPr>
            <a:lvl7pPr marL="2971800" indent="-228600" defTabSz="457200">
              <a:spcBef>
                <a:spcPct val="0"/>
              </a:spcBef>
              <a:spcAft>
                <a:spcPct val="0"/>
              </a:spcAft>
              <a:buNone/>
              <a:defRPr>
                <a:solidFill>
                  <a:schemeClr val="tx1"/>
                </a:solidFill>
                <a:latin typeface="Calibri"/>
                <a:ea typeface="Calibri"/>
                <a:cs typeface="Calibri"/>
              </a:defRPr>
            </a:lvl7pPr>
            <a:lvl8pPr marL="3429000" indent="-228600" defTabSz="457200">
              <a:spcBef>
                <a:spcPct val="0"/>
              </a:spcBef>
              <a:spcAft>
                <a:spcPct val="0"/>
              </a:spcAft>
              <a:buNone/>
              <a:defRPr>
                <a:solidFill>
                  <a:schemeClr val="tx1"/>
                </a:solidFill>
                <a:latin typeface="Calibri"/>
                <a:ea typeface="Calibri"/>
                <a:cs typeface="Calibri"/>
              </a:defRPr>
            </a:lvl8pPr>
            <a:lvl9pPr marL="3886200" indent="-228600" defTabSz="457200">
              <a:spcBef>
                <a:spcPct val="0"/>
              </a:spcBef>
              <a:spcAft>
                <a:spcPct val="0"/>
              </a:spcAft>
              <a:buNone/>
              <a:defRPr>
                <a:solidFill>
                  <a:schemeClr val="tx1"/>
                </a:solidFill>
                <a:latin typeface="Calibri"/>
                <a:ea typeface="Calibri"/>
                <a:cs typeface="Calibri"/>
              </a:defRPr>
            </a:lvl9pPr>
          </a:lstStyle>
          <a:p xmlns:a="http://schemas.openxmlformats.org/drawingml/2006/main">
            <a:pPr>
              <a:buNone/>
            </a:pPr>
            <a:r>
              <a:rPr sz="8000">
                <a:solidFill>
                  <a:srgbClr val="666666"/>
                </a:solidFill>
                <a:latin typeface="Arial"/>
                <a:ea typeface="Arial"/>
                <a:cs typeface="Arial"/>
              </a:rPr>
              <a:t>”</a:t>
            </a:r>
          </a:p>
        </p:txBody>
      </p:sp>
      <p:sp>
        <p:nvSpPr>
          <p:cNvPr id="2" name="Title 1">
            <a:extLst xmlns:a="http://schemas.openxmlformats.org/drawingml/2006/main">
              <a:ext uri="{FF2B5EF4-FFF2-40B4-BE49-F238E27FC236}">
                <a16:creationId xmlns:a16="http://schemas.microsoft.com/office/drawing/2014/main" id="{59D0A708-76C6-40F3-B047-724E9EFFAF36}"/>
              </a:ext>
            </a:extLst>
          </p:cNvPr>
          <p:cNvSpPr>
            <a:spLocks xmlns:a="http://schemas.openxmlformats.org/drawingml/2006/main" noGrp="1"/>
          </p:cNvSpPr>
          <p:nvPr>
            <p:ph type="title" idx="0"/>
          </p:nvPr>
        </p:nvSpPr>
        <p:spPr>
          <a:xfrm xmlns:a="http://schemas.openxmlformats.org/drawingml/2006/main">
            <a:off x="931334" y="609600"/>
            <a:ext cx="8094134" cy="3022600"/>
          </a:xfrm>
        </p:spPr>
        <p:txBody>
          <a:bodyPr xmlns:a="http://schemas.openxmlformats.org/drawingml/2006/main" anchor="ctr">
            <a:normAutofit/>
          </a:bodyPr>
          <a:lstStyle xmlns:a="http://schemas.openxmlformats.org/drawingml/2006/main">
            <a:lvl1pPr algn="l">
              <a:buNone/>
              <a:defRPr sz="4400" b="0" cap="none"/>
            </a:lvl1pPr>
          </a:lstStyle>
          <a:p xmlns:a="http://schemas.openxmlformats.org/drawingml/2006/main">
            <a:r>
              <a:t>Click to edit Master title style</a:t>
            </a:r>
          </a:p>
        </p:txBody>
      </p:sp>
      <p:sp>
        <p:nvSpPr>
          <p:cNvPr id="23" name="Text Placeholder 9">
            <a:extLst xmlns:a="http://schemas.openxmlformats.org/drawingml/2006/main">
              <a:ext uri="{FF2B5EF4-FFF2-40B4-BE49-F238E27FC236}">
                <a16:creationId xmlns:a16="http://schemas.microsoft.com/office/drawing/2014/main" id="{27B323D5-3807-43F0-B785-0AFC5B01CB4B}"/>
              </a:ext>
            </a:extLst>
          </p:cNvPr>
          <p:cNvSpPr>
            <a:spLocks xmlns:a="http://schemas.openxmlformats.org/drawingml/2006/main" noGrp="1"/>
          </p:cNvSpPr>
          <p:nvPr>
            <p:ph type="body" idx="13"/>
          </p:nvPr>
        </p:nvSpPr>
        <p:spPr>
          <a:xfrm xmlns:a="http://schemas.openxmlformats.org/drawingml/2006/main">
            <a:off x="677332" y="4013200"/>
            <a:ext cx="8596669" cy="514248"/>
          </a:xfrm>
        </p:spPr>
        <p:txBody>
          <a:bodyPr xmlns:a="http://schemas.openxmlformats.org/drawingml/2006/main" anchor="b">
            <a:noAutofit/>
          </a:bodyPr>
          <a:lstStyle xmlns:a="http://schemas.openxmlformats.org/drawingml/2006/main">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xmlns:a="http://schemas.openxmlformats.org/drawingml/2006/main">
            <a:pPr lvl="0">
              <a:buNone/>
            </a:pPr>
            <a:r>
              <a:t>Click to edit Master text styles</a:t>
            </a:r>
          </a:p>
        </p:txBody>
      </p:sp>
      <p:sp>
        <p:nvSpPr>
          <p:cNvPr id="3" name="Text Placeholder 2">
            <a:extLst xmlns:a="http://schemas.openxmlformats.org/drawingml/2006/main">
              <a:ext uri="{FF2B5EF4-FFF2-40B4-BE49-F238E27FC236}">
                <a16:creationId xmlns:a16="http://schemas.microsoft.com/office/drawing/2014/main" id="{8FE44E16-7476-4B68-B1C7-259752029C3A}"/>
              </a:ext>
            </a:extLst>
          </p:cNvPr>
          <p:cNvSpPr>
            <a:spLocks xmlns:a="http://schemas.openxmlformats.org/drawingml/2006/main" noGrp="1"/>
          </p:cNvSpPr>
          <p:nvPr>
            <p:ph type="body" idx="1"/>
          </p:nvPr>
        </p:nvSpPr>
        <p:spPr>
          <a:xfrm xmlns:a="http://schemas.openxmlformats.org/drawingml/2006/main">
            <a:off x="677335" y="4527448"/>
            <a:ext cx="8596668" cy="1513914"/>
          </a:xfrm>
        </p:spPr>
        <p:txBody>
          <a:bodyPr xmlns:a="http://schemas.openxmlformats.org/drawingml/2006/main">
            <a:normAutofit/>
          </a:bodyPr>
          <a:lstStyle xmlns:a="http://schemas.openxmlformats.org/drawingml/2006/main">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xmlns:a="http://schemas.openxmlformats.org/drawingml/2006/main">
            <a:pPr lvl="0">
              <a:buNone/>
            </a:pPr>
            <a:r>
              <a:t>Click to edit Master text styles</a:t>
            </a:r>
          </a:p>
        </p:txBody>
      </p:sp>
      <p:sp>
        <p:nvSpPr>
          <p:cNvPr id="6" name="Date Placeholder 3">
            <a:extLst xmlns:a="http://schemas.openxmlformats.org/drawingml/2006/main">
              <a:ext uri="{FF2B5EF4-FFF2-40B4-BE49-F238E27FC236}">
                <a16:creationId xmlns:a16="http://schemas.microsoft.com/office/drawing/2014/main" id="{825B5F43-FC92-4D00-A2AC-066959F91D3E}"/>
              </a:ext>
            </a:extLst>
          </p:cNvPr>
          <p:cNvSpPr>
            <a:spLocks xmlns:a="http://schemas.openxmlformats.org/drawingml/2006/main" noGrp="1"/>
          </p:cNvSpPr>
          <p:nvPr>
            <p:ph type="dt" idx="14"/>
          </p:nvPr>
        </p:nvSpPr>
        <p:spPr/>
        <p:txBody>
          <a:bodyPr xmlns:a="http://schemas.openxmlformats.org/drawingml/2006/main"/>
          <a:lstStyle xmlns:a="http://schemas.openxmlformats.org/drawingml/2006/main">
            <a:lvl1pPr>
              <a:buNone/>
              <a:defRPr/>
            </a:lvl1pPr>
          </a:lstStyle>
          <a:p xmlns:a="http://schemas.openxmlformats.org/drawingml/2006/main">
            <a:pPr>
              <a:buNone/>
            </a:pPr>
            <a:fld id="{AB0422B8-F393-4CBC-BBAB-247A68F9D085}" type="datetimeFigureOut">
              <a:t>11/1/26</a:t>
            </a:fld>
            <a:endParaRPr/>
          </a:p>
        </p:txBody>
      </p:sp>
      <p:sp>
        <p:nvSpPr>
          <p:cNvPr id="7" name="Footer Placeholder 4">
            <a:extLst xmlns:a="http://schemas.openxmlformats.org/drawingml/2006/main">
              <a:ext uri="{FF2B5EF4-FFF2-40B4-BE49-F238E27FC236}">
                <a16:creationId xmlns:a16="http://schemas.microsoft.com/office/drawing/2014/main" id="{D7DB210D-936F-48A6-D6C7-585106904B6A}"/>
              </a:ext>
            </a:extLst>
          </p:cNvPr>
          <p:cNvSpPr>
            <a:spLocks xmlns:a="http://schemas.openxmlformats.org/drawingml/2006/main" noGrp="1"/>
          </p:cNvSpPr>
          <p:nvPr>
            <p:ph type="ftr" idx="15"/>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8" name="Slide Number Placeholder 5">
            <a:extLst xmlns:a="http://schemas.openxmlformats.org/drawingml/2006/main">
              <a:ext uri="{FF2B5EF4-FFF2-40B4-BE49-F238E27FC236}">
                <a16:creationId xmlns:a16="http://schemas.microsoft.com/office/drawing/2014/main" id="{C5AEFA90-E9AE-A3DC-B9EF-55D5C1BE5637}"/>
              </a:ext>
            </a:extLst>
          </p:cNvPr>
          <p:cNvSpPr>
            <a:spLocks xmlns:a="http://schemas.openxmlformats.org/drawingml/2006/main" noGrp="1"/>
          </p:cNvSpPr>
          <p:nvPr>
            <p:ph type="sldNum" idx="16"/>
          </p:nvPr>
        </p:nvSpPr>
        <p:spPr/>
        <p:txBody>
          <a:bodyPr xmlns:a="http://schemas.openxmlformats.org/drawingml/2006/main"/>
          <a:lstStyle xmlns:a="http://schemas.openxmlformats.org/drawingml/2006/main">
            <a:lvl1pPr>
              <a:buNone/>
              <a:defRPr/>
            </a:lvl1pPr>
          </a:lstStyle>
          <a:p xmlns:a="http://schemas.openxmlformats.org/drawingml/2006/main">
            <a:pPr>
              <a:buNone/>
            </a:pPr>
            <a:fld id="{EE310D91-B5CF-4D25-AADC-CA4CBFB57FB9}" type="slidenum">
              <a:t>‹#›</a:t>
            </a:fld>
            <a:endParaRPr/>
          </a:p>
        </p:txBody>
      </p:sp>
    </p:spTree>
  </p:cSld>
</p:sldLayout>
</file>

<file path=ppt/slideLayouts/slideLayout14.xml><?xml version="1.0" encoding="utf-8"?>
<p:sldLayout xmlns:p="http://schemas.openxmlformats.org/presentationml/2006/main" preserve="1">
  <p:cSld name="True or False">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33D34CD8-FD33-4482-9C08-54B116567683}"/>
              </a:ext>
            </a:extLst>
          </p:cNvPr>
          <p:cNvSpPr>
            <a:spLocks xmlns:a="http://schemas.openxmlformats.org/drawingml/2006/main" noGrp="1"/>
          </p:cNvSpPr>
          <p:nvPr>
            <p:ph type="title" idx="0"/>
          </p:nvPr>
        </p:nvSpPr>
        <p:spPr>
          <a:xfrm xmlns:a="http://schemas.openxmlformats.org/drawingml/2006/main">
            <a:off x="685799" y="609600"/>
            <a:ext cx="8588203" cy="3022600"/>
          </a:xfrm>
        </p:spPr>
        <p:txBody>
          <a:bodyPr xmlns:a="http://schemas.openxmlformats.org/drawingml/2006/main" anchor="ctr">
            <a:normAutofit/>
          </a:bodyPr>
          <a:lstStyle xmlns:a="http://schemas.openxmlformats.org/drawingml/2006/main">
            <a:lvl1pPr algn="l">
              <a:buNone/>
              <a:defRPr sz="4400" b="0" cap="none"/>
            </a:lvl1pPr>
          </a:lstStyle>
          <a:p xmlns:a="http://schemas.openxmlformats.org/drawingml/2006/main">
            <a:r>
              <a:t>Click to edit Master title style</a:t>
            </a:r>
          </a:p>
        </p:txBody>
      </p:sp>
      <p:sp>
        <p:nvSpPr>
          <p:cNvPr id="23" name="Text Placeholder 9">
            <a:extLst xmlns:a="http://schemas.openxmlformats.org/drawingml/2006/main">
              <a:ext uri="{FF2B5EF4-FFF2-40B4-BE49-F238E27FC236}">
                <a16:creationId xmlns:a16="http://schemas.microsoft.com/office/drawing/2014/main" id="{346A362D-69B7-4280-903D-C6AE30266A26}"/>
              </a:ext>
            </a:extLst>
          </p:cNvPr>
          <p:cNvSpPr>
            <a:spLocks xmlns:a="http://schemas.openxmlformats.org/drawingml/2006/main" noGrp="1"/>
          </p:cNvSpPr>
          <p:nvPr>
            <p:ph type="body" idx="13"/>
          </p:nvPr>
        </p:nvSpPr>
        <p:spPr>
          <a:xfrm xmlns:a="http://schemas.openxmlformats.org/drawingml/2006/main">
            <a:off x="677332" y="4013200"/>
            <a:ext cx="8596669" cy="514248"/>
          </a:xfrm>
        </p:spPr>
        <p:txBody>
          <a:bodyPr xmlns:a="http://schemas.openxmlformats.org/drawingml/2006/main" anchor="b">
            <a:noAutofit/>
          </a:bodyPr>
          <a:lstStyle xmlns:a="http://schemas.openxmlformats.org/drawingml/2006/main">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xmlns:a="http://schemas.openxmlformats.org/drawingml/2006/main">
            <a:pPr lvl="0">
              <a:buNone/>
            </a:pPr>
            <a:r>
              <a:t>Click to edit Master text styles</a:t>
            </a:r>
          </a:p>
        </p:txBody>
      </p:sp>
      <p:sp>
        <p:nvSpPr>
          <p:cNvPr id="3" name="Text Placeholder 2">
            <a:extLst xmlns:a="http://schemas.openxmlformats.org/drawingml/2006/main">
              <a:ext uri="{FF2B5EF4-FFF2-40B4-BE49-F238E27FC236}">
                <a16:creationId xmlns:a16="http://schemas.microsoft.com/office/drawing/2014/main" id="{84BAA6EC-4212-4ED4-A82D-B1AE3BA1D3E6}"/>
              </a:ext>
            </a:extLst>
          </p:cNvPr>
          <p:cNvSpPr>
            <a:spLocks xmlns:a="http://schemas.openxmlformats.org/drawingml/2006/main" noGrp="1"/>
          </p:cNvSpPr>
          <p:nvPr>
            <p:ph type="body" idx="1"/>
          </p:nvPr>
        </p:nvSpPr>
        <p:spPr>
          <a:xfrm xmlns:a="http://schemas.openxmlformats.org/drawingml/2006/main">
            <a:off x="677335" y="4527448"/>
            <a:ext cx="8596668" cy="1513914"/>
          </a:xfrm>
        </p:spPr>
        <p:txBody>
          <a:bodyPr xmlns:a="http://schemas.openxmlformats.org/drawingml/2006/main">
            <a:normAutofit/>
          </a:bodyPr>
          <a:lstStyle xmlns:a="http://schemas.openxmlformats.org/drawingml/2006/main">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xmlns:a="http://schemas.openxmlformats.org/drawingml/2006/main">
            <a:pPr lvl="0">
              <a:buNone/>
            </a:pPr>
            <a:r>
              <a:t>Click to edit Master text styles</a:t>
            </a:r>
          </a:p>
        </p:txBody>
      </p:sp>
      <p:sp>
        <p:nvSpPr>
          <p:cNvPr id="4" name="Date Placeholder 3">
            <a:extLst xmlns:a="http://schemas.openxmlformats.org/drawingml/2006/main">
              <a:ext uri="{FF2B5EF4-FFF2-40B4-BE49-F238E27FC236}">
                <a16:creationId xmlns:a16="http://schemas.microsoft.com/office/drawing/2014/main" id="{A6D0AA96-581E-EB62-C084-A17AE99B1A1E}"/>
              </a:ext>
            </a:extLst>
          </p:cNvPr>
          <p:cNvSpPr>
            <a:spLocks xmlns:a="http://schemas.openxmlformats.org/drawingml/2006/main" noGrp="1"/>
          </p:cNvSpPr>
          <p:nvPr>
            <p:ph type="dt" idx="14"/>
          </p:nvPr>
        </p:nvSpPr>
        <p:spPr/>
        <p:txBody>
          <a:bodyPr xmlns:a="http://schemas.openxmlformats.org/drawingml/2006/main"/>
          <a:lstStyle xmlns:a="http://schemas.openxmlformats.org/drawingml/2006/main">
            <a:lvl1pPr>
              <a:buNone/>
              <a:defRPr/>
            </a:lvl1pPr>
          </a:lstStyle>
          <a:p xmlns:a="http://schemas.openxmlformats.org/drawingml/2006/main">
            <a:pPr>
              <a:buNone/>
            </a:pPr>
            <a:fld id="{59478570-3EC6-4F45-9F86-9C1AEC74CE70}" type="datetimeFigureOut">
              <a:t>11/1/26</a:t>
            </a:fld>
            <a:endParaRPr/>
          </a:p>
        </p:txBody>
      </p:sp>
      <p:sp>
        <p:nvSpPr>
          <p:cNvPr id="5" name="Footer Placeholder 4">
            <a:extLst xmlns:a="http://schemas.openxmlformats.org/drawingml/2006/main">
              <a:ext uri="{FF2B5EF4-FFF2-40B4-BE49-F238E27FC236}">
                <a16:creationId xmlns:a16="http://schemas.microsoft.com/office/drawing/2014/main" id="{DB20851D-5858-D983-83CA-CA68EE897FBE}"/>
              </a:ext>
            </a:extLst>
          </p:cNvPr>
          <p:cNvSpPr>
            <a:spLocks xmlns:a="http://schemas.openxmlformats.org/drawingml/2006/main" noGrp="1"/>
          </p:cNvSpPr>
          <p:nvPr>
            <p:ph type="ftr" idx="15"/>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6" name="Slide Number Placeholder 5">
            <a:extLst xmlns:a="http://schemas.openxmlformats.org/drawingml/2006/main">
              <a:ext uri="{FF2B5EF4-FFF2-40B4-BE49-F238E27FC236}">
                <a16:creationId xmlns:a16="http://schemas.microsoft.com/office/drawing/2014/main" id="{94F910DB-EBEE-F79F-1DA4-E4C1EB3CB29D}"/>
              </a:ext>
            </a:extLst>
          </p:cNvPr>
          <p:cNvSpPr>
            <a:spLocks xmlns:a="http://schemas.openxmlformats.org/drawingml/2006/main" noGrp="1"/>
          </p:cNvSpPr>
          <p:nvPr>
            <p:ph type="sldNum" idx="16"/>
          </p:nvPr>
        </p:nvSpPr>
        <p:spPr/>
        <p:txBody>
          <a:bodyPr xmlns:a="http://schemas.openxmlformats.org/drawingml/2006/main"/>
          <a:lstStyle xmlns:a="http://schemas.openxmlformats.org/drawingml/2006/main">
            <a:lvl1pPr>
              <a:buNone/>
              <a:defRPr/>
            </a:lvl1pPr>
          </a:lstStyle>
          <a:p xmlns:a="http://schemas.openxmlformats.org/drawingml/2006/main">
            <a:pPr>
              <a:buNone/>
            </a:pPr>
            <a:fld id="{2831F94E-BFCA-4F5C-BF57-0B2DE0902996}" type="slidenum">
              <a:t>‹#›</a:t>
            </a:fld>
            <a:endParaRPr/>
          </a:p>
        </p:txBody>
      </p:sp>
    </p:spTree>
  </p:cSld>
</p:sldLayout>
</file>

<file path=ppt/slideLayouts/slideLayout15.xml><?xml version="1.0" encoding="utf-8"?>
<p:sldLayout xmlns:p="http://schemas.openxmlformats.org/presentationml/2006/main" type="vertTx" preserve="1">
  <p:cSld name="Title and Vertical Text">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F78EE4D5-5E9F-42A6-8E41-E88D1F483DA7}"/>
              </a:ext>
            </a:extLst>
          </p:cNvPr>
          <p:cNvSpPr>
            <a:spLocks xmlns:a="http://schemas.openxmlformats.org/drawingml/2006/main" noGrp="1"/>
          </p:cNvSpPr>
          <p:nvPr>
            <p:ph type="title" idx="0"/>
          </p:nvPr>
        </p:nvSpPr>
        <p:spPr/>
        <p:txBody>
          <a:bodyPr xmlns:a="http://schemas.openxmlformats.org/drawingml/2006/main"/>
          <a:lstStyle xmlns:a="http://schemas.openxmlformats.org/drawingml/2006/main"/>
          <a:p xmlns:a="http://schemas.openxmlformats.org/drawingml/2006/main">
            <a:r>
              <a:t>Click to edit Master title style</a:t>
            </a:r>
          </a:p>
        </p:txBody>
      </p:sp>
      <p:sp>
        <p:nvSpPr>
          <p:cNvPr id="3" name="Vertical Text Placeholder 2">
            <a:extLst xmlns:a="http://schemas.openxmlformats.org/drawingml/2006/main">
              <a:ext uri="{FF2B5EF4-FFF2-40B4-BE49-F238E27FC236}">
                <a16:creationId xmlns:a16="http://schemas.microsoft.com/office/drawing/2014/main" id="{95CB7183-8E97-445A-B69E-B6337C3D3D9D}"/>
              </a:ext>
            </a:extLst>
          </p:cNvPr>
          <p:cNvSpPr>
            <a:spLocks xmlns:a="http://schemas.openxmlformats.org/drawingml/2006/main" noGrp="1"/>
          </p:cNvSpPr>
          <p:nvPr>
            <p:ph type="body" idx="1"/>
          </p:nvPr>
        </p:nvSpPr>
        <p:spPr/>
        <p:txBody>
          <a:bodyPr xmlns:a="http://schemas.openxmlformats.org/drawingml/2006/main" vert="eaVert"/>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p>
        </p:txBody>
      </p:sp>
      <p:sp>
        <p:nvSpPr>
          <p:cNvPr id="5" name="Date Placeholder 3">
            <a:extLst xmlns:a="http://schemas.openxmlformats.org/drawingml/2006/main">
              <a:ext uri="{FF2B5EF4-FFF2-40B4-BE49-F238E27FC236}">
                <a16:creationId xmlns:a16="http://schemas.microsoft.com/office/drawing/2014/main" id="{8E2CBF86-64A5-C06C-655D-5853CD7E0B64}"/>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lvl1pPr>
              <a:buNone/>
              <a:defRPr/>
            </a:lvl1pPr>
          </a:lstStyle>
          <a:p xmlns:a="http://schemas.openxmlformats.org/drawingml/2006/main">
            <a:pPr>
              <a:buNone/>
            </a:pPr>
            <a:fld id="{C8962732-7B52-4754-BC92-78F5547230A6}" type="datetimeFigureOut">
              <a:t>11/1/26</a:t>
            </a:fld>
            <a:endParaRPr/>
          </a:p>
        </p:txBody>
      </p:sp>
      <p:sp>
        <p:nvSpPr>
          <p:cNvPr id="6" name="Footer Placeholder 4">
            <a:extLst xmlns:a="http://schemas.openxmlformats.org/drawingml/2006/main">
              <a:ext uri="{FF2B5EF4-FFF2-40B4-BE49-F238E27FC236}">
                <a16:creationId xmlns:a16="http://schemas.microsoft.com/office/drawing/2014/main" id="{912E4634-4D3B-8C9E-9E31-2B5340D1B2AA}"/>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7" name="Slide Number Placeholder 5">
            <a:extLst xmlns:a="http://schemas.openxmlformats.org/drawingml/2006/main">
              <a:ext uri="{FF2B5EF4-FFF2-40B4-BE49-F238E27FC236}">
                <a16:creationId xmlns:a16="http://schemas.microsoft.com/office/drawing/2014/main" id="{2DB4B28A-103D-EBF3-5707-EFEA19BA2F95}"/>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lvl1pPr>
              <a:buNone/>
              <a:defRPr/>
            </a:lvl1pPr>
          </a:lstStyle>
          <a:p xmlns:a="http://schemas.openxmlformats.org/drawingml/2006/main">
            <a:pPr>
              <a:buNone/>
            </a:pPr>
            <a:fld id="{14A79738-8775-46FD-B82B-E0F3289DC722}" type="slidenum">
              <a:t>‹#›</a:t>
            </a:fld>
            <a:endParaRPr/>
          </a:p>
        </p:txBody>
      </p:sp>
    </p:spTree>
  </p:cSld>
</p:sldLayout>
</file>

<file path=ppt/slideLayouts/slideLayout16.xml><?xml version="1.0" encoding="utf-8"?>
<p:sldLayout xmlns:p="http://schemas.openxmlformats.org/presentationml/2006/main" type="vertTitleAndTx" preserve="1">
  <p:cSld name="Vertical Title and Text">
    <p:spTree>
      <p:nvGrpSpPr>
        <p:cNvPr id="1" name=""/>
        <p:cNvGrpSpPr/>
        <p:nvPr/>
      </p:nvGrpSpPr>
      <p:grpSpPr>
        <a:xfrm xmlns:a="http://schemas.openxmlformats.org/drawingml/2006/main"/>
      </p:grpSpPr>
      <p:pic>
        <p:nvPicPr>
          <p:cNvPr id="4" name="Picture 6">
            <a:extLst xmlns:a="http://schemas.openxmlformats.org/drawingml/2006/main">
              <a:ext uri="{FF2B5EF4-FFF2-40B4-BE49-F238E27FC236}">
                <a16:creationId xmlns:a16="http://schemas.microsoft.com/office/drawing/2014/main" id="{98BE964D-A821-4FB3-BDD0-388780B2E059}"/>
              </a:ext>
            </a:extLst>
          </p:cNvPr>
          <p:cNvPicPr>
            <a:picLocks xmlns:a="http://schemas.openxmlformats.org/drawingml/2006/main" noChangeAspect="1"/>
          </p:cNvPicPr>
          <p:nvPr/>
        </p:nvPicPr>
        <p:blipFill>
          <a:blip xmlns:r="http://schemas.openxmlformats.org/officeDocument/2006/relationships" xmlns:a="http://schemas.openxmlformats.org/drawingml/2006/main" r:embed="Ra2e525c05e954640"/>
          <a:srcRect xmlns:a="http://schemas.openxmlformats.org/drawingml/2006/main" l="0" t="0" r="0" b="0"/>
          <a:stretch xmlns:a="http://schemas.openxmlformats.org/drawingml/2006/main">
            <a:fillRect l="0" t="0" r="0" b="0"/>
          </a:stretch>
        </p:blipFill>
        <p:spPr>
          <a:xfrm xmlns:a="http://schemas.openxmlformats.org/drawingml/2006/main">
            <a:off x="11185525" y="6392863"/>
            <a:ext cx="369888" cy="273050"/>
          </a:xfrm>
          <a:prstGeom xmlns:a="http://schemas.openxmlformats.org/drawingml/2006/main" prst="rect">
            <a:avLst/>
          </a:prstGeom>
          <a:ln xmlns:a="http://schemas.openxmlformats.org/drawingml/2006/main">
            <a:noFill/>
          </a:ln>
        </p:spPr>
      </p:pic>
      <p:sp>
        <p:nvSpPr>
          <p:cNvPr id="2" name="Vertical Title 1">
            <a:extLst xmlns:a="http://schemas.openxmlformats.org/drawingml/2006/main">
              <a:ext uri="{FF2B5EF4-FFF2-40B4-BE49-F238E27FC236}">
                <a16:creationId xmlns:a16="http://schemas.microsoft.com/office/drawing/2014/main" id="{D0EC83DE-8702-49BC-931C-3FB84DCEC3A1}"/>
              </a:ext>
            </a:extLst>
          </p:cNvPr>
          <p:cNvSpPr>
            <a:spLocks xmlns:a="http://schemas.openxmlformats.org/drawingml/2006/main" noGrp="1"/>
          </p:cNvSpPr>
          <p:nvPr>
            <p:ph type="title" idx="0"/>
          </p:nvPr>
        </p:nvSpPr>
        <p:spPr>
          <a:xfrm xmlns:a="http://schemas.openxmlformats.org/drawingml/2006/main">
            <a:off x="7967673" y="609599"/>
            <a:ext cx="1304743" cy="5251451"/>
          </a:xfrm>
        </p:spPr>
        <p:txBody>
          <a:bodyPr xmlns:a="http://schemas.openxmlformats.org/drawingml/2006/main" vert="eaVert" anchor="ctr"/>
          <a:lstStyle xmlns:a="http://schemas.openxmlformats.org/drawingml/2006/main"/>
          <a:p xmlns:a="http://schemas.openxmlformats.org/drawingml/2006/main">
            <a:r>
              <a:t>Click to edit Master title style</a:t>
            </a:r>
          </a:p>
        </p:txBody>
      </p:sp>
      <p:sp>
        <p:nvSpPr>
          <p:cNvPr id="3" name="Vertical Text Placeholder 2">
            <a:extLst xmlns:a="http://schemas.openxmlformats.org/drawingml/2006/main">
              <a:ext uri="{FF2B5EF4-FFF2-40B4-BE49-F238E27FC236}">
                <a16:creationId xmlns:a16="http://schemas.microsoft.com/office/drawing/2014/main" id="{F19B1DEF-9787-4767-B93D-BA38BF149A86}"/>
              </a:ext>
            </a:extLst>
          </p:cNvPr>
          <p:cNvSpPr>
            <a:spLocks xmlns:a="http://schemas.openxmlformats.org/drawingml/2006/main" noGrp="1"/>
          </p:cNvSpPr>
          <p:nvPr>
            <p:ph type="body" idx="1"/>
          </p:nvPr>
        </p:nvSpPr>
        <p:spPr>
          <a:xfrm xmlns:a="http://schemas.openxmlformats.org/drawingml/2006/main">
            <a:off x="677335" y="609600"/>
            <a:ext cx="7060150" cy="5251450"/>
          </a:xfrm>
        </p:spPr>
        <p:txBody>
          <a:bodyPr xmlns:a="http://schemas.openxmlformats.org/drawingml/2006/main" vert="eaVert"/>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p>
        </p:txBody>
      </p:sp>
      <p:sp>
        <p:nvSpPr>
          <p:cNvPr id="6" name="Date Placeholder 3">
            <a:extLst xmlns:a="http://schemas.openxmlformats.org/drawingml/2006/main">
              <a:ext uri="{FF2B5EF4-FFF2-40B4-BE49-F238E27FC236}">
                <a16:creationId xmlns:a16="http://schemas.microsoft.com/office/drawing/2014/main" id="{FECF4946-1188-C6D7-E885-19816118E090}"/>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lvl1pPr>
              <a:buNone/>
              <a:defRPr/>
            </a:lvl1pPr>
          </a:lstStyle>
          <a:p xmlns:a="http://schemas.openxmlformats.org/drawingml/2006/main">
            <a:pPr>
              <a:buNone/>
            </a:pPr>
            <a:fld id="{8E57DFCF-92D6-4E83-AC75-6518FE28F6CA}" type="datetimeFigureOut">
              <a:t>11/1/26</a:t>
            </a:fld>
            <a:endParaRPr/>
          </a:p>
        </p:txBody>
      </p:sp>
      <p:sp>
        <p:nvSpPr>
          <p:cNvPr id="7" name="Footer Placeholder 4">
            <a:extLst xmlns:a="http://schemas.openxmlformats.org/drawingml/2006/main">
              <a:ext uri="{FF2B5EF4-FFF2-40B4-BE49-F238E27FC236}">
                <a16:creationId xmlns:a16="http://schemas.microsoft.com/office/drawing/2014/main" id="{844E2BDF-D925-D42E-53F7-908BB5053C81}"/>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8" name="Slide Number Placeholder 5">
            <a:extLst xmlns:a="http://schemas.openxmlformats.org/drawingml/2006/main">
              <a:ext uri="{FF2B5EF4-FFF2-40B4-BE49-F238E27FC236}">
                <a16:creationId xmlns:a16="http://schemas.microsoft.com/office/drawing/2014/main" id="{09EE5AD7-1F88-16F0-58C6-3CBC200FD152}"/>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lvl1pPr>
              <a:buNone/>
              <a:defRPr/>
            </a:lvl1pPr>
          </a:lstStyle>
          <a:p xmlns:a="http://schemas.openxmlformats.org/drawingml/2006/main">
            <a:pPr>
              <a:buNone/>
            </a:pPr>
            <a:fld id="{A529B6E7-471A-4429-A55C-D8F255245713}" type="slidenum">
              <a:t>‹#›</a:t>
            </a:fld>
            <a:endParaRPr/>
          </a:p>
        </p:txBody>
      </p:sp>
    </p:spTree>
  </p:cSld>
</p:sldLayout>
</file>

<file path=ppt/slideLayouts/slideLayout17.xml><?xml version="1.0" encoding="utf-8"?>
<p:sldLayout xmlns:p="http://schemas.openxmlformats.org/presentationml/2006/main" type="titleOnly" preserve="1">
  <p:cSld name="Title Only">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9C12BC30-ECCC-40A8-B571-E76A2A747A65}"/>
              </a:ext>
            </a:extLst>
          </p:cNvPr>
          <p:cNvSpPr>
            <a:spLocks xmlns:a="http://schemas.openxmlformats.org/drawingml/2006/main" noGrp="1"/>
          </p:cNvSpPr>
          <p:nvPr>
            <p:ph type="title" idx="0"/>
          </p:nvPr>
        </p:nvSpPr>
        <p:spPr>
          <a:xfrm xmlns:a="http://schemas.openxmlformats.org/drawingml/2006/main">
            <a:off x="677334" y="609600"/>
            <a:ext cx="8596668" cy="1320800"/>
          </a:xfrm>
        </p:spPr>
        <p:txBody>
          <a:bodyPr xmlns:a="http://schemas.openxmlformats.org/drawingml/2006/main"/>
          <a:lstStyle xmlns:a="http://schemas.openxmlformats.org/drawingml/2006/main"/>
          <a:p xmlns:a="http://schemas.openxmlformats.org/drawingml/2006/main">
            <a:r>
              <a:t>Click to edit Master title style</a:t>
            </a:r>
          </a:p>
        </p:txBody>
      </p:sp>
      <p:sp>
        <p:nvSpPr>
          <p:cNvPr id="4" name="Date Placeholder 2">
            <a:extLst xmlns:a="http://schemas.openxmlformats.org/drawingml/2006/main">
              <a:ext uri="{FF2B5EF4-FFF2-40B4-BE49-F238E27FC236}">
                <a16:creationId xmlns:a16="http://schemas.microsoft.com/office/drawing/2014/main" id="{58A2BDB5-5992-DEC4-C153-DA0F93223037}"/>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lvl1pPr>
              <a:buNone/>
              <a:defRPr/>
            </a:lvl1pPr>
          </a:lstStyle>
          <a:p xmlns:a="http://schemas.openxmlformats.org/drawingml/2006/main">
            <a:pPr>
              <a:buNone/>
            </a:pPr>
            <a:fld id="{E833F64D-E50D-4DA8-970C-3BEDCFE802B3}" type="datetimeFigureOut">
              <a:t>11/1/26</a:t>
            </a:fld>
            <a:endParaRPr/>
          </a:p>
        </p:txBody>
      </p:sp>
      <p:sp>
        <p:nvSpPr>
          <p:cNvPr id="5" name="Footer Placeholder 3">
            <a:extLst xmlns:a="http://schemas.openxmlformats.org/drawingml/2006/main">
              <a:ext uri="{FF2B5EF4-FFF2-40B4-BE49-F238E27FC236}">
                <a16:creationId xmlns:a16="http://schemas.microsoft.com/office/drawing/2014/main" id="{02A46B4B-66E9-E7F9-5C12-FD66298DE703}"/>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6" name="Slide Number Placeholder 4">
            <a:extLst xmlns:a="http://schemas.openxmlformats.org/drawingml/2006/main">
              <a:ext uri="{FF2B5EF4-FFF2-40B4-BE49-F238E27FC236}">
                <a16:creationId xmlns:a16="http://schemas.microsoft.com/office/drawing/2014/main" id="{FE8E4DCB-032A-3187-7B93-9020F2A66E16}"/>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lvl1pPr>
              <a:buNone/>
              <a:defRPr/>
            </a:lvl1pPr>
          </a:lstStyle>
          <a:p xmlns:a="http://schemas.openxmlformats.org/drawingml/2006/main">
            <a:pPr>
              <a:buNone/>
            </a:pPr>
            <a:fld id="{1EEBEBF8-0A5B-4D04-99D5-03B97A17F6E3}" type="slidenum">
              <a:t>‹#›</a:t>
            </a:fld>
            <a:endParaRPr/>
          </a:p>
        </p:txBody>
      </p:sp>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a030e8aedfe248c5" /><Relationship Type="http://schemas.openxmlformats.org/officeDocument/2006/relationships/slideLayout" Target="/ppt/slideLayouts/slideLayout1.xml" Id="R152be400bd684a51" /><Relationship Type="http://schemas.openxmlformats.org/officeDocument/2006/relationships/slideLayout" Target="/ppt/slideLayouts/slideLayout2.xml" Id="R8fe2a8cdf5124f3a" /><Relationship Type="http://schemas.openxmlformats.org/officeDocument/2006/relationships/slideLayout" Target="/ppt/slideLayouts/slideLayout3.xml" Id="R682c5cf45cef4442" /><Relationship Type="http://schemas.openxmlformats.org/officeDocument/2006/relationships/slideLayout" Target="/ppt/slideLayouts/slideLayout4.xml" Id="R56153684992142c9" /><Relationship Type="http://schemas.openxmlformats.org/officeDocument/2006/relationships/slideLayout" Target="/ppt/slideLayouts/slideLayout5.xml" Id="R5eb1873d24ab46ee" /><Relationship Type="http://schemas.openxmlformats.org/officeDocument/2006/relationships/slideLayout" Target="/ppt/slideLayouts/slideLayout6.xml" Id="R0db655195add4167" /><Relationship Type="http://schemas.openxmlformats.org/officeDocument/2006/relationships/slideLayout" Target="/ppt/slideLayouts/slideLayout7.xml" Id="Raf277808a14447ee" /><Relationship Type="http://schemas.openxmlformats.org/officeDocument/2006/relationships/slideLayout" Target="/ppt/slideLayouts/slideLayout8.xml" Id="Ra1fc483c2e2f4e53" /><Relationship Type="http://schemas.openxmlformats.org/officeDocument/2006/relationships/slideLayout" Target="/ppt/slideLayouts/slideLayout9.xml" Id="Rf1014cf74ee2418a" /><Relationship Type="http://schemas.openxmlformats.org/officeDocument/2006/relationships/slideLayout" Target="/ppt/slideLayouts/slideLayout10.xml" Id="Reb8fd3bb0a4a46af" /><Relationship Type="http://schemas.openxmlformats.org/officeDocument/2006/relationships/slideLayout" Target="/ppt/slideLayouts/slideLayout11.xml" Id="R53ab18bcb3cf4094" /><Relationship Type="http://schemas.openxmlformats.org/officeDocument/2006/relationships/slideLayout" Target="/ppt/slideLayouts/slideLayout12.xml" Id="Reea93cd3a5b4496e" /><Relationship Type="http://schemas.openxmlformats.org/officeDocument/2006/relationships/slideLayout" Target="/ppt/slideLayouts/slideLayout13.xml" Id="R8c68bda2c3a348c2" /><Relationship Type="http://schemas.openxmlformats.org/officeDocument/2006/relationships/slideLayout" Target="/ppt/slideLayouts/slideLayout14.xml" Id="Rc984cc60aede4027" /><Relationship Type="http://schemas.openxmlformats.org/officeDocument/2006/relationships/slideLayout" Target="/ppt/slideLayouts/slideLayout15.xml" Id="Ra6749720904e4123" /><Relationship Type="http://schemas.openxmlformats.org/officeDocument/2006/relationships/slideLayout" Target="/ppt/slideLayouts/slideLayout16.xml" Id="R31aeda3cecf04935" /><Relationship Type="http://schemas.openxmlformats.org/officeDocument/2006/relationships/slideLayout" Target="/ppt/slideLayouts/slideLayout17.xml" Id="Rdda0fa799df147fc" /></Relationships>
</file>

<file path=ppt/slideMasters/slideMaster1.xml><?xml version="1.0" encoding="utf-8"?>
<p:sldMaster xmlns:p="http://schemas.openxmlformats.org/presentationml/2006/main">
  <p:cSld>
    <p:bg>
      <p:bgPr>
        <a:solidFill xmlns:a="http://schemas.openxmlformats.org/drawingml/2006/main">
          <a:schemeClr val="bg1"/>
        </a:solidFill>
      </p:bgPr>
    </p:bg>
    <p:spTree>
      <p:nvGrpSpPr>
        <p:cNvPr id="1" name=""/>
        <p:cNvGrpSpPr/>
        <p:nvPr/>
      </p:nvGrpSpPr>
      <p:grpSpPr>
        <a:xfrm xmlns:a="http://schemas.openxmlformats.org/drawingml/2006/main"/>
      </p:grpSpPr>
      <p:sp>
        <p:nvSpPr>
          <p:cNvPr id="1026" name="Title Placeholder 1">
            <a:extLst xmlns:a="http://schemas.openxmlformats.org/drawingml/2006/main">
              <a:ext uri="{FF2B5EF4-FFF2-40B4-BE49-F238E27FC236}">
                <a16:creationId xmlns:a16="http://schemas.microsoft.com/office/drawing/2014/main" id="{7D5AC617-8B7A-AE27-6BD8-45D6C9FAA3E6}"/>
              </a:ext>
            </a:extLst>
          </p:cNvPr>
          <p:cNvSpPr>
            <a:spLocks xmlns:a="http://schemas.openxmlformats.org/drawingml/2006/main" noGrp="1"/>
          </p:cNvSpPr>
          <p:nvPr>
            <p:ph type="title" idx="0"/>
          </p:nvPr>
        </p:nvSpPr>
        <p:spPr>
          <a:xfrm xmlns:a="http://schemas.openxmlformats.org/drawingml/2006/main">
            <a:off x="677863" y="609600"/>
            <a:ext cx="10985500" cy="106838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vert="horz" wrap="square" lIns="91440" tIns="45720" rIns="91440" bIns="45720" anchor="t"/>
          <a:lstStyle xmlns:a="http://schemas.openxmlformats.org/drawingml/2006/main"/>
          <a:p xmlns:a="http://schemas.openxmlformats.org/drawingml/2006/main">
            <a:pPr lvl="0">
              <a:buNone/>
            </a:pPr>
            <a:r>
              <a:t>Click to edit Master title style</a:t>
            </a:r>
          </a:p>
        </p:txBody>
      </p:sp>
      <p:sp>
        <p:nvSpPr>
          <p:cNvPr id="1027" name="Text Placeholder 2">
            <a:extLst xmlns:a="http://schemas.openxmlformats.org/drawingml/2006/main">
              <a:ext uri="{FF2B5EF4-FFF2-40B4-BE49-F238E27FC236}">
                <a16:creationId xmlns:a16="http://schemas.microsoft.com/office/drawing/2014/main" id="{FAF00F7D-0974-24E6-C6F5-9C7D7AE87C44}"/>
              </a:ext>
            </a:extLst>
          </p:cNvPr>
          <p:cNvSpPr>
            <a:spLocks xmlns:a="http://schemas.openxmlformats.org/drawingml/2006/main" noGrp="1"/>
          </p:cNvSpPr>
          <p:nvPr>
            <p:ph type="body" idx="1"/>
          </p:nvPr>
        </p:nvSpPr>
        <p:spPr>
          <a:xfrm xmlns:a="http://schemas.openxmlformats.org/drawingml/2006/main">
            <a:off x="677863" y="1836738"/>
            <a:ext cx="10985500" cy="3903662"/>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vert="horz" wrap="square" lIns="91440" tIns="45720" rIns="91440" bIns="45720" anchor="t"/>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p>
        </p:txBody>
      </p:sp>
      <p:sp>
        <p:nvSpPr>
          <p:cNvPr id="4" name="Date Placeholder 3">
            <a:extLst xmlns:a="http://schemas.openxmlformats.org/drawingml/2006/main">
              <a:ext uri="{FF2B5EF4-FFF2-40B4-BE49-F238E27FC236}">
                <a16:creationId xmlns:a16="http://schemas.microsoft.com/office/drawing/2014/main" id="{691A65C4-D6AB-F5BE-A868-B121B0B4EB84}"/>
              </a:ext>
            </a:extLst>
          </p:cNvPr>
          <p:cNvSpPr>
            <a:spLocks xmlns:a="http://schemas.openxmlformats.org/drawingml/2006/main" noGrp="1"/>
          </p:cNvSpPr>
          <p:nvPr>
            <p:ph type="dt" idx="2"/>
          </p:nvPr>
        </p:nvSpPr>
        <p:spPr>
          <a:xfrm xmlns:a="http://schemas.openxmlformats.org/drawingml/2006/main">
            <a:off x="8791575" y="5821363"/>
            <a:ext cx="1525588" cy="365125"/>
          </a:xfrm>
          <a:prstGeom xmlns:a="http://schemas.openxmlformats.org/drawingml/2006/main" prst="rect">
            <a:avLst/>
          </a:prstGeom>
        </p:spPr>
        <p:txBody>
          <a:bodyPr xmlns:a="http://schemas.openxmlformats.org/drawingml/2006/main" vert="horz" lIns="91440" tIns="45720" rIns="91440" bIns="45720" anchor="ctr"/>
          <a:lstStyle xmlns:a="http://schemas.openxmlformats.org/drawingml/2006/main">
            <a:lvl1pPr algn="r">
              <a:spcBef>
                <a:spcPts val="0"/>
              </a:spcBef>
              <a:spcAft>
                <a:spcPts val="0"/>
              </a:spcAft>
              <a:buNone/>
              <a:defRPr sz="900">
                <a:solidFill>
                  <a:schemeClr val="tx1">
                    <a:tint val="75000"/>
                  </a:schemeClr>
                </a:solidFill>
                <a:latin typeface="+mn-lt"/>
                <a:ea typeface="+mn-lt"/>
                <a:cs typeface="+mn-lt"/>
              </a:defRPr>
            </a:lvl1pPr>
          </a:lstStyle>
          <a:p xmlns:a="http://schemas.openxmlformats.org/drawingml/2006/main">
            <a:pPr>
              <a:buNone/>
            </a:pPr>
            <a:fld id="{09BBE6D4-5071-4E49-8D00-DB30A2010834}" type="datetimeFigureOut">
              <a:t>11/1/26</a:t>
            </a:fld>
            <a:endParaRPr/>
          </a:p>
        </p:txBody>
      </p:sp>
      <p:sp>
        <p:nvSpPr>
          <p:cNvPr id="5" name="Footer Placeholder 4">
            <a:extLst xmlns:a="http://schemas.openxmlformats.org/drawingml/2006/main">
              <a:ext uri="{FF2B5EF4-FFF2-40B4-BE49-F238E27FC236}">
                <a16:creationId xmlns:a16="http://schemas.microsoft.com/office/drawing/2014/main" id="{07AA128A-4787-01FF-C31B-0F4A773D9C57}"/>
              </a:ext>
            </a:extLst>
          </p:cNvPr>
          <p:cNvSpPr>
            <a:spLocks xmlns:a="http://schemas.openxmlformats.org/drawingml/2006/main" noGrp="1"/>
          </p:cNvSpPr>
          <p:nvPr>
            <p:ph type="ftr" idx="3"/>
          </p:nvPr>
        </p:nvSpPr>
        <p:spPr>
          <a:xfrm xmlns:a="http://schemas.openxmlformats.org/drawingml/2006/main">
            <a:off x="677863" y="5821363"/>
            <a:ext cx="7912100" cy="365125"/>
          </a:xfrm>
          <a:prstGeom xmlns:a="http://schemas.openxmlformats.org/drawingml/2006/main" prst="rect">
            <a:avLst/>
          </a:prstGeom>
        </p:spPr>
        <p:txBody>
          <a:bodyPr xmlns:a="http://schemas.openxmlformats.org/drawingml/2006/main" vert="horz" lIns="91440" tIns="45720" rIns="91440" bIns="45720" anchor="ctr"/>
          <a:lstStyle xmlns:a="http://schemas.openxmlformats.org/drawingml/2006/main">
            <a:lvl1pPr algn="l">
              <a:spcBef>
                <a:spcPts val="0"/>
              </a:spcBef>
              <a:spcAft>
                <a:spcPts val="0"/>
              </a:spcAft>
              <a:buNone/>
              <a:defRPr sz="900">
                <a:solidFill>
                  <a:schemeClr val="tx1">
                    <a:tint val="75000"/>
                  </a:schemeClr>
                </a:solidFill>
                <a:latin typeface="+mn-lt"/>
                <a:ea typeface="+mn-lt"/>
                <a:cs typeface="+mn-lt"/>
              </a:defRPr>
            </a:lvl1pPr>
          </a:lstStyle>
          <a:p xmlns:a="http://schemas.openxmlformats.org/drawingml/2006/main">
            <a:pPr>
              <a:buNone/>
            </a:pPr>
            <a:endParaRPr/>
          </a:p>
        </p:txBody>
      </p:sp>
      <p:sp>
        <p:nvSpPr>
          <p:cNvPr id="6" name="Slide Number Placeholder 5">
            <a:extLst xmlns:a="http://schemas.openxmlformats.org/drawingml/2006/main">
              <a:ext uri="{FF2B5EF4-FFF2-40B4-BE49-F238E27FC236}">
                <a16:creationId xmlns:a16="http://schemas.microsoft.com/office/drawing/2014/main" id="{040882CC-5728-B7DE-B9AA-07F28466471C}"/>
              </a:ext>
            </a:extLst>
          </p:cNvPr>
          <p:cNvSpPr>
            <a:spLocks xmlns:a="http://schemas.openxmlformats.org/drawingml/2006/main" noGrp="1"/>
          </p:cNvSpPr>
          <p:nvPr>
            <p:ph type="sldNum" idx="4"/>
          </p:nvPr>
        </p:nvSpPr>
        <p:spPr>
          <a:xfrm xmlns:a="http://schemas.openxmlformats.org/drawingml/2006/main">
            <a:off x="10518775" y="5821363"/>
            <a:ext cx="1144588" cy="365125"/>
          </a:xfrm>
          <a:prstGeom xmlns:a="http://schemas.openxmlformats.org/drawingml/2006/main" prst="rect">
            <a:avLst/>
          </a:prstGeom>
        </p:spPr>
        <p:txBody>
          <a:bodyPr xmlns:a="http://schemas.openxmlformats.org/drawingml/2006/main" vert="horz" lIns="91440" tIns="45720" rIns="91440" bIns="45720" anchor="ctr"/>
          <a:lstStyle xmlns:a="http://schemas.openxmlformats.org/drawingml/2006/main">
            <a:lvl1pPr algn="r">
              <a:spcBef>
                <a:spcPts val="0"/>
              </a:spcBef>
              <a:spcAft>
                <a:spcPts val="0"/>
              </a:spcAft>
              <a:buNone/>
              <a:defRPr sz="900">
                <a:solidFill>
                  <a:schemeClr val="accent1"/>
                </a:solidFill>
                <a:latin typeface="+mn-lt"/>
                <a:ea typeface="+mn-lt"/>
                <a:cs typeface="+mn-lt"/>
              </a:defRPr>
            </a:lvl1pPr>
          </a:lstStyle>
          <a:p xmlns:a="http://schemas.openxmlformats.org/drawingml/2006/main">
            <a:pPr>
              <a:buNone/>
            </a:pPr>
            <a:fld id="{EE1226BE-E8EC-4F8F-8FE9-E63024CBA58D}" type="slidenum">
              <a:t>‹#›</a:t>
            </a:fld>
            <a:endParaRPr/>
          </a:p>
        </p:txBody>
      </p:sp>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152be400bd684a51"/>
    <p:sldLayoutId xmlns:r="http://schemas.openxmlformats.org/officeDocument/2006/relationships" id="2147483650" r:id="R8fe2a8cdf5124f3a"/>
    <p:sldLayoutId xmlns:r="http://schemas.openxmlformats.org/officeDocument/2006/relationships" id="2147483651" r:id="R682c5cf45cef4442"/>
    <p:sldLayoutId xmlns:r="http://schemas.openxmlformats.org/officeDocument/2006/relationships" id="2147483652" r:id="R56153684992142c9"/>
    <p:sldLayoutId xmlns:r="http://schemas.openxmlformats.org/officeDocument/2006/relationships" id="2147483653" r:id="R5eb1873d24ab46ee"/>
    <p:sldLayoutId xmlns:r="http://schemas.openxmlformats.org/officeDocument/2006/relationships" id="2147483654" r:id="R0db655195add4167"/>
    <p:sldLayoutId xmlns:r="http://schemas.openxmlformats.org/officeDocument/2006/relationships" id="2147483655" r:id="Raf277808a14447ee"/>
    <p:sldLayoutId xmlns:r="http://schemas.openxmlformats.org/officeDocument/2006/relationships" id="2147483656" r:id="Ra1fc483c2e2f4e53"/>
    <p:sldLayoutId xmlns:r="http://schemas.openxmlformats.org/officeDocument/2006/relationships" id="2147483657" r:id="Rf1014cf74ee2418a"/>
    <p:sldLayoutId xmlns:r="http://schemas.openxmlformats.org/officeDocument/2006/relationships" id="2147483658" r:id="Reb8fd3bb0a4a46af"/>
    <p:sldLayoutId xmlns:r="http://schemas.openxmlformats.org/officeDocument/2006/relationships" id="2147483659" r:id="R53ab18bcb3cf4094"/>
    <p:sldLayoutId xmlns:r="http://schemas.openxmlformats.org/officeDocument/2006/relationships" id="2147483660" r:id="Reea93cd3a5b4496e"/>
    <p:sldLayoutId xmlns:r="http://schemas.openxmlformats.org/officeDocument/2006/relationships" id="2147483661" r:id="R8c68bda2c3a348c2"/>
    <p:sldLayoutId xmlns:r="http://schemas.openxmlformats.org/officeDocument/2006/relationships" id="2147483662" r:id="Rc984cc60aede4027"/>
    <p:sldLayoutId xmlns:r="http://schemas.openxmlformats.org/officeDocument/2006/relationships" id="2147483663" r:id="Ra6749720904e4123"/>
    <p:sldLayoutId xmlns:r="http://schemas.openxmlformats.org/officeDocument/2006/relationships" id="2147483664" r:id="R31aeda3cecf04935"/>
    <p:sldLayoutId xmlns:r="http://schemas.openxmlformats.org/officeDocument/2006/relationships" id="2147483665" r:id="Rdda0fa799df147fc"/>
  </p:sldLayoutIdLst>
  <p:txStyles>
    <p:titleStyle>
      <a:lvl1pPr xmlns:a="http://schemas.openxmlformats.org/drawingml/2006/main" algn="l" defTabSz="457200">
        <a:spcBef>
          <a:spcPct val="0"/>
        </a:spcBef>
        <a:spcAft>
          <a:spcPct val="0"/>
        </a:spcAft>
        <a:buNone/>
        <a:defRPr sz="3600" kern="1200">
          <a:solidFill>
            <a:schemeClr val="accent1"/>
          </a:solidFill>
          <a:latin typeface="+mj-lt"/>
          <a:ea typeface="+mj-lt"/>
          <a:cs typeface="+mj-lt"/>
        </a:defRPr>
      </a:lvl1pPr>
      <a:lvl2pPr xmlns:a="http://schemas.openxmlformats.org/drawingml/2006/main" algn="l" defTabSz="457200">
        <a:spcBef>
          <a:spcPct val="0"/>
        </a:spcBef>
        <a:spcAft>
          <a:spcPct val="0"/>
        </a:spcAft>
        <a:buNone/>
        <a:defRPr sz="3600">
          <a:solidFill>
            <a:schemeClr val="accent1"/>
          </a:solidFill>
          <a:latin typeface="Calibri Light"/>
          <a:ea typeface="Calibri Light"/>
          <a:cs typeface="Calibri Light"/>
        </a:defRPr>
      </a:lvl2pPr>
      <a:lvl3pPr xmlns:a="http://schemas.openxmlformats.org/drawingml/2006/main" algn="l" defTabSz="457200">
        <a:spcBef>
          <a:spcPct val="0"/>
        </a:spcBef>
        <a:spcAft>
          <a:spcPct val="0"/>
        </a:spcAft>
        <a:buNone/>
        <a:defRPr sz="3600">
          <a:solidFill>
            <a:schemeClr val="accent1"/>
          </a:solidFill>
          <a:latin typeface="Calibri Light"/>
          <a:ea typeface="Calibri Light"/>
          <a:cs typeface="Calibri Light"/>
        </a:defRPr>
      </a:lvl3pPr>
      <a:lvl4pPr xmlns:a="http://schemas.openxmlformats.org/drawingml/2006/main" algn="l" defTabSz="457200">
        <a:spcBef>
          <a:spcPct val="0"/>
        </a:spcBef>
        <a:spcAft>
          <a:spcPct val="0"/>
        </a:spcAft>
        <a:buNone/>
        <a:defRPr sz="3600">
          <a:solidFill>
            <a:schemeClr val="accent1"/>
          </a:solidFill>
          <a:latin typeface="Calibri Light"/>
          <a:ea typeface="Calibri Light"/>
          <a:cs typeface="Calibri Light"/>
        </a:defRPr>
      </a:lvl4pPr>
      <a:lvl5pPr xmlns:a="http://schemas.openxmlformats.org/drawingml/2006/main" algn="l" defTabSz="457200">
        <a:spcBef>
          <a:spcPct val="0"/>
        </a:spcBef>
        <a:spcAft>
          <a:spcPct val="0"/>
        </a:spcAft>
        <a:buNone/>
        <a:defRPr sz="3600">
          <a:solidFill>
            <a:schemeClr val="accent1"/>
          </a:solidFill>
          <a:latin typeface="Calibri Light"/>
          <a:ea typeface="Calibri Light"/>
          <a:cs typeface="Calibri Light"/>
        </a:defRPr>
      </a:lvl5pPr>
      <a:lvl6pPr xmlns:a="http://schemas.openxmlformats.org/drawingml/2006/main">
        <a:buNone/>
        <a:defRPr>
          <a:solidFill>
            <a:schemeClr val="tx2"/>
          </a:solidFill>
        </a:defRPr>
      </a:lvl6pPr>
      <a:lvl7pPr xmlns:a="http://schemas.openxmlformats.org/drawingml/2006/main">
        <a:buNone/>
        <a:defRPr>
          <a:solidFill>
            <a:schemeClr val="tx2"/>
          </a:solidFill>
        </a:defRPr>
      </a:lvl7pPr>
      <a:lvl8pPr xmlns:a="http://schemas.openxmlformats.org/drawingml/2006/main">
        <a:buNone/>
        <a:defRPr>
          <a:solidFill>
            <a:schemeClr val="tx2"/>
          </a:solidFill>
        </a:defRPr>
      </a:lvl8pPr>
      <a:lvl9pPr xmlns:a="http://schemas.openxmlformats.org/drawingml/2006/main">
        <a:buNone/>
        <a:defRPr>
          <a:solidFill>
            <a:schemeClr val="tx2"/>
          </a:solidFill>
        </a:defRPr>
      </a:lvl9pPr>
    </p:titleStyle>
    <p:bodyStyle>
      <a:lvl1pPr xmlns:a="http://schemas.openxmlformats.org/drawingml/2006/main" marL="342900" indent="-342900" algn="l" defTabSz="457200">
        <a:spcBef>
          <a:spcPts val="1000"/>
        </a:spcBef>
        <a:spcAft>
          <a:spcPct val="0"/>
        </a:spcAft>
        <a:buClr>
          <a:schemeClr val="accent1"/>
        </a:buClr>
        <a:buSzPct val="80000"/>
        <a:buFont typeface="Wingdings 3"/>
        <a:buChar char=""/>
        <a:defRPr kern="1200">
          <a:solidFill>
            <a:srgbClr val="404040"/>
          </a:solidFill>
          <a:latin typeface="+mn-lt"/>
          <a:ea typeface="+mn-lt"/>
          <a:cs typeface="+mn-lt"/>
        </a:defRPr>
      </a:lvl1pPr>
      <a:lvl2pPr xmlns:a="http://schemas.openxmlformats.org/drawingml/2006/main" marL="742950" indent="-285750" algn="l" defTabSz="457200">
        <a:spcBef>
          <a:spcPts val="1000"/>
        </a:spcBef>
        <a:spcAft>
          <a:spcPct val="0"/>
        </a:spcAft>
        <a:buClr>
          <a:schemeClr val="accent1"/>
        </a:buClr>
        <a:buSzPct val="80000"/>
        <a:buFont typeface="Wingdings 3"/>
        <a:buChar char=""/>
        <a:defRPr sz="1600" kern="1200">
          <a:solidFill>
            <a:srgbClr val="404040"/>
          </a:solidFill>
          <a:latin typeface="+mn-lt"/>
          <a:ea typeface="+mn-lt"/>
          <a:cs typeface="+mn-lt"/>
        </a:defRPr>
      </a:lvl2pPr>
      <a:lvl3pPr xmlns:a="http://schemas.openxmlformats.org/drawingml/2006/main" marL="1143000" indent="-228600" algn="l" defTabSz="457200">
        <a:spcBef>
          <a:spcPts val="1000"/>
        </a:spcBef>
        <a:spcAft>
          <a:spcPct val="0"/>
        </a:spcAft>
        <a:buClr>
          <a:schemeClr val="accent1"/>
        </a:buClr>
        <a:buSzPct val="80000"/>
        <a:buFont typeface="Wingdings 3"/>
        <a:buChar char=""/>
        <a:defRPr sz="1400" kern="1200">
          <a:solidFill>
            <a:srgbClr val="404040"/>
          </a:solidFill>
          <a:latin typeface="+mn-lt"/>
          <a:ea typeface="+mn-lt"/>
          <a:cs typeface="+mn-lt"/>
        </a:defRPr>
      </a:lvl3pPr>
      <a:lvl4pPr xmlns:a="http://schemas.openxmlformats.org/drawingml/2006/main" marL="1600200" indent="-228600" algn="l" defTabSz="457200">
        <a:spcBef>
          <a:spcPts val="1000"/>
        </a:spcBef>
        <a:spcAft>
          <a:spcPct val="0"/>
        </a:spcAft>
        <a:buClr>
          <a:schemeClr val="accent1"/>
        </a:buClr>
        <a:buSzPct val="80000"/>
        <a:buFont typeface="Wingdings 3"/>
        <a:buChar char=""/>
        <a:defRPr sz="1200" kern="1200">
          <a:solidFill>
            <a:srgbClr val="404040"/>
          </a:solidFill>
          <a:latin typeface="+mn-lt"/>
          <a:ea typeface="+mn-lt"/>
          <a:cs typeface="+mn-lt"/>
        </a:defRPr>
      </a:lvl4pPr>
      <a:lvl5pPr xmlns:a="http://schemas.openxmlformats.org/drawingml/2006/main" marL="2057400" indent="-228600" algn="l" defTabSz="457200">
        <a:spcBef>
          <a:spcPts val="1000"/>
        </a:spcBef>
        <a:spcAft>
          <a:spcPct val="0"/>
        </a:spcAft>
        <a:buClr>
          <a:schemeClr val="accent1"/>
        </a:buClr>
        <a:buSzPct val="80000"/>
        <a:buFont typeface="Wingdings 3"/>
        <a:buChar char=""/>
        <a:defRPr sz="1200" kern="1200">
          <a:solidFill>
            <a:srgbClr val="404040"/>
          </a:solidFill>
          <a:latin typeface="+mn-lt"/>
          <a:ea typeface="+mn-lt"/>
          <a:cs typeface="+mn-lt"/>
        </a:defRPr>
      </a:lvl5pPr>
      <a:lvl6pPr xmlns:a="http://schemas.openxmlformats.org/drawingml/2006/main" marL="2514600" indent="-228600" algn="l" defTabSz="457200">
        <a:spcBef>
          <a:spcPts val="1000"/>
        </a:spcBef>
        <a:spcAft>
          <a:spcPts val="0"/>
        </a:spcAft>
        <a:buClr>
          <a:schemeClr val="accent1"/>
        </a:buClr>
        <a:buSzPct val="80000"/>
        <a:buFont typeface="Wingdings 3"/>
        <a:buChar char=""/>
        <a:defRPr sz="1200" kern="1200">
          <a:solidFill>
            <a:schemeClr val="tx1">
              <a:lumMod val="75000"/>
              <a:lumOff val="25000"/>
            </a:schemeClr>
          </a:solidFill>
          <a:latin typeface="+mn-lt"/>
          <a:ea typeface="+mn-lt"/>
          <a:cs typeface="+mn-lt"/>
        </a:defRPr>
      </a:lvl6pPr>
      <a:lvl7pPr xmlns:a="http://schemas.openxmlformats.org/drawingml/2006/main" marL="2971800" indent="-228600" algn="l" defTabSz="457200">
        <a:spcBef>
          <a:spcPts val="1000"/>
        </a:spcBef>
        <a:spcAft>
          <a:spcPts val="0"/>
        </a:spcAft>
        <a:buClr>
          <a:schemeClr val="accent1"/>
        </a:buClr>
        <a:buSzPct val="80000"/>
        <a:buFont typeface="Wingdings 3"/>
        <a:buChar char=""/>
        <a:defRPr sz="1200" kern="1200">
          <a:solidFill>
            <a:schemeClr val="tx1">
              <a:lumMod val="75000"/>
              <a:lumOff val="25000"/>
            </a:schemeClr>
          </a:solidFill>
          <a:latin typeface="+mn-lt"/>
          <a:ea typeface="+mn-lt"/>
          <a:cs typeface="+mn-lt"/>
        </a:defRPr>
      </a:lvl7pPr>
      <a:lvl8pPr xmlns:a="http://schemas.openxmlformats.org/drawingml/2006/main" marL="3429000" indent="-228600" algn="l" defTabSz="457200">
        <a:spcBef>
          <a:spcPts val="1000"/>
        </a:spcBef>
        <a:spcAft>
          <a:spcPts val="0"/>
        </a:spcAft>
        <a:buClr>
          <a:schemeClr val="accent1"/>
        </a:buClr>
        <a:buSzPct val="80000"/>
        <a:buFont typeface="Wingdings 3"/>
        <a:buChar char=""/>
        <a:defRPr sz="1200" kern="1200">
          <a:solidFill>
            <a:schemeClr val="tx1">
              <a:lumMod val="75000"/>
              <a:lumOff val="25000"/>
            </a:schemeClr>
          </a:solidFill>
          <a:latin typeface="+mn-lt"/>
          <a:ea typeface="+mn-lt"/>
          <a:cs typeface="+mn-lt"/>
        </a:defRPr>
      </a:lvl8pPr>
      <a:lvl9pPr xmlns:a="http://schemas.openxmlformats.org/drawingml/2006/main" marL="3886200" indent="-228600" algn="l" defTabSz="457200">
        <a:spcBef>
          <a:spcPts val="1000"/>
        </a:spcBef>
        <a:spcAft>
          <a:spcPts val="0"/>
        </a:spcAft>
        <a:buClr>
          <a:schemeClr val="accent1"/>
        </a:buClr>
        <a:buSzPct val="80000"/>
        <a:buFont typeface="Wingdings 3"/>
        <a:buChar char=""/>
        <a:defRPr sz="1200" kern="1200">
          <a:solidFill>
            <a:schemeClr val="tx1">
              <a:lumMod val="75000"/>
              <a:lumOff val="25000"/>
            </a:schemeClr>
          </a:solidFill>
          <a:latin typeface="+mn-lt"/>
          <a:ea typeface="+mn-lt"/>
          <a:cs typeface="+mn-lt"/>
        </a:defRPr>
      </a:lvl9pPr>
    </p:bodyStyle>
    <p:otherStyle>
      <a:lvl1pPr xmlns:a="http://schemas.openxmlformats.org/drawingml/2006/main" marL="0" algn="l" defTabSz="457200">
        <a:buNone/>
        <a:defRPr sz="1800" kern="1200">
          <a:solidFill>
            <a:schemeClr val="tx1"/>
          </a:solidFill>
          <a:latin typeface="+mn-lt"/>
          <a:ea typeface="+mn-lt"/>
          <a:cs typeface="+mn-lt"/>
        </a:defRPr>
      </a:lvl1pPr>
      <a:lvl2pPr xmlns:a="http://schemas.openxmlformats.org/drawingml/2006/main" marL="457200" algn="l" defTabSz="457200">
        <a:buNone/>
        <a:defRPr sz="1800" kern="1200">
          <a:solidFill>
            <a:schemeClr val="tx1"/>
          </a:solidFill>
          <a:latin typeface="+mn-lt"/>
          <a:ea typeface="+mn-lt"/>
          <a:cs typeface="+mn-lt"/>
        </a:defRPr>
      </a:lvl2pPr>
      <a:lvl3pPr xmlns:a="http://schemas.openxmlformats.org/drawingml/2006/main" marL="914400" algn="l" defTabSz="457200">
        <a:buNone/>
        <a:defRPr sz="1800" kern="1200">
          <a:solidFill>
            <a:schemeClr val="tx1"/>
          </a:solidFill>
          <a:latin typeface="+mn-lt"/>
          <a:ea typeface="+mn-lt"/>
          <a:cs typeface="+mn-lt"/>
        </a:defRPr>
      </a:lvl3pPr>
      <a:lvl4pPr xmlns:a="http://schemas.openxmlformats.org/drawingml/2006/main" marL="1371600" algn="l" defTabSz="457200">
        <a:buNone/>
        <a:defRPr sz="1800" kern="1200">
          <a:solidFill>
            <a:schemeClr val="tx1"/>
          </a:solidFill>
          <a:latin typeface="+mn-lt"/>
          <a:ea typeface="+mn-lt"/>
          <a:cs typeface="+mn-lt"/>
        </a:defRPr>
      </a:lvl4pPr>
      <a:lvl5pPr xmlns:a="http://schemas.openxmlformats.org/drawingml/2006/main" marL="1828800" algn="l" defTabSz="457200">
        <a:buNone/>
        <a:defRPr sz="1800" kern="1200">
          <a:solidFill>
            <a:schemeClr val="tx1"/>
          </a:solidFill>
          <a:latin typeface="+mn-lt"/>
          <a:ea typeface="+mn-lt"/>
          <a:cs typeface="+mn-lt"/>
        </a:defRPr>
      </a:lvl5pPr>
      <a:lvl6pPr xmlns:a="http://schemas.openxmlformats.org/drawingml/2006/main" marL="2286000" algn="l" defTabSz="457200">
        <a:buNone/>
        <a:defRPr sz="1800" kern="1200">
          <a:solidFill>
            <a:schemeClr val="tx1"/>
          </a:solidFill>
          <a:latin typeface="+mn-lt"/>
          <a:ea typeface="+mn-lt"/>
          <a:cs typeface="+mn-lt"/>
        </a:defRPr>
      </a:lvl6pPr>
      <a:lvl7pPr xmlns:a="http://schemas.openxmlformats.org/drawingml/2006/main" marL="2743200" algn="l" defTabSz="457200">
        <a:buNone/>
        <a:defRPr sz="1800" kern="1200">
          <a:solidFill>
            <a:schemeClr val="tx1"/>
          </a:solidFill>
          <a:latin typeface="+mn-lt"/>
          <a:ea typeface="+mn-lt"/>
          <a:cs typeface="+mn-lt"/>
        </a:defRPr>
      </a:lvl7pPr>
      <a:lvl8pPr xmlns:a="http://schemas.openxmlformats.org/drawingml/2006/main" marL="3200400" algn="l" defTabSz="457200">
        <a:buNone/>
        <a:defRPr sz="1800" kern="1200">
          <a:solidFill>
            <a:schemeClr val="tx1"/>
          </a:solidFill>
          <a:latin typeface="+mn-lt"/>
          <a:ea typeface="+mn-lt"/>
          <a:cs typeface="+mn-lt"/>
        </a:defRPr>
      </a:lvl8pPr>
      <a:lvl9pPr xmlns:a="http://schemas.openxmlformats.org/drawingml/2006/main" marL="3657600" algn="l" defTabSz="457200">
        <a:buNone/>
        <a:defRPr sz="1800" kern="12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Facet">
  <a:themeElements>
    <a:clrScheme name="Rutgers">
      <a:dk1>
        <a:srgbClr val="000000"/>
      </a:dk1>
      <a:lt1>
        <a:srgbClr val="FFFFFF"/>
      </a:lt1>
      <a:dk2>
        <a:srgbClr val="2C3C43"/>
      </a:dk2>
      <a:lt2>
        <a:srgbClr val="EBEBEB"/>
      </a:lt2>
      <a:accent1>
        <a:srgbClr val="000000"/>
      </a:accent1>
      <a:accent2>
        <a:srgbClr val="CC0033"/>
      </a:accent2>
      <a:accent3>
        <a:srgbClr val="E6B91E"/>
      </a:accent3>
      <a:accent4>
        <a:srgbClr val="007FAC"/>
      </a:accent4>
      <a:accent5>
        <a:srgbClr val="C42F1A"/>
      </a:accent5>
      <a:accent6>
        <a:srgbClr val="00616D"/>
      </a:accent6>
      <a:hlink>
        <a:srgbClr val="EBB600"/>
      </a:hlink>
      <a:folHlink>
        <a:srgbClr val="007FAC"/>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Rutgers">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259dbff7ee114edb" /><Relationship Type="http://schemas.openxmlformats.org/officeDocument/2006/relationships/image" Target="/ppt/media/image2.png" Id="R404ccd6247a34867" /><Relationship Type="http://schemas.openxmlformats.org/officeDocument/2006/relationships/image" Target="/ppt/media/image.jpeg" Id="R04997687c73647a6" /><Relationship Type="http://schemas.openxmlformats.org/officeDocument/2006/relationships/notesSlide" Target="/ppt/notesSlides/notesSlide1.xml" Id="Re025ac18d81940c5"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d8e2f65eb8b74cc5" /><Relationship Type="http://schemas.openxmlformats.org/officeDocument/2006/relationships/notesSlide" Target="/ppt/notesSlides/notesSlide2.xml" Id="Re2900cefea93456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22d790033a0b48a5" /><Relationship Type="http://schemas.openxmlformats.org/officeDocument/2006/relationships/notesSlide" Target="/ppt/notesSlides/notesSlide3.xml" Id="Rc2478c574c3849f3"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f5e354be4c544173" /><Relationship Type="http://schemas.openxmlformats.org/officeDocument/2006/relationships/notesSlide" Target="/ppt/notesSlides/notesSlide4.xml" Id="Rc1658424c9c94664"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d6963fc0efbc42aa" /><Relationship Type="http://schemas.openxmlformats.org/officeDocument/2006/relationships/image" Target="/ppt/media/image2.jpeg" Id="Rdf857f62c13e4f8c" /><Relationship Type="http://schemas.openxmlformats.org/officeDocument/2006/relationships/notesSlide" Target="/ppt/notesSlides/notesSlide5.xml" Id="Rebdc3d6da3584de3"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5c7bb9239d0745ab" /><Relationship Type="http://schemas.openxmlformats.org/officeDocument/2006/relationships/notesSlide" Target="/ppt/notesSlides/notesSlide6.xml" Id="R1b87dfef013341f0"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b0b039bf1baa44c5" /><Relationship Type="http://schemas.openxmlformats.org/officeDocument/2006/relationships/notesSlide" Target="/ppt/notesSlides/notesSlide7.xml" Id="Ra943f229bbc344cf"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cbe36f06b7ff48eb" /><Relationship Type="http://schemas.openxmlformats.org/officeDocument/2006/relationships/notesSlide" Target="/ppt/notesSlides/notesSlide8.xml" Id="R28f2a5b2b591428e"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0cd8d90bab554ace" /><Relationship Type="http://schemas.openxmlformats.org/officeDocument/2006/relationships/image" Target="/ppt/media/image3.jpeg" Id="R0bbb634a42e949e9" /><Relationship Type="http://schemas.openxmlformats.org/officeDocument/2006/relationships/notesSlide" Target="/ppt/notesSlides/notesSlide9.xml" Id="R45af9fd623f54d0d"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60a8af5aeef24232" /><Relationship Type="http://schemas.openxmlformats.org/officeDocument/2006/relationships/notesSlide" Target="/ppt/notesSlides/notesSlide10.xml" Id="R2e5ec9eafc584aea"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56d81cb5086249ac" /><Relationship Type="http://schemas.openxmlformats.org/officeDocument/2006/relationships/notesSlide" Target="/ppt/notesSlides/notesSlide11.xml" Id="Rb0b2b9c84be6439a"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efda72b323194155" /><Relationship Type="http://schemas.openxmlformats.org/officeDocument/2006/relationships/notesSlide" Target="/ppt/notesSlides/notesSlide12.xml" Id="Rc436b4e7d9a642d7"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cdb78a6021e047f8" /><Relationship Type="http://schemas.openxmlformats.org/officeDocument/2006/relationships/notesSlide" Target="/ppt/notesSlides/notesSlide13.xml" Id="R2bf1c842e4964737"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116a6b8c86f14357" /><Relationship Type="http://schemas.openxmlformats.org/officeDocument/2006/relationships/notesSlide" Target="/ppt/notesSlides/notesSlide14.xml" Id="R356494dedb5e46f0"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692a4f2f348945ad" /><Relationship Type="http://schemas.openxmlformats.org/officeDocument/2006/relationships/notesSlide" Target="/ppt/notesSlides/notesSlide15.xml" Id="R3a77842d0e0941f9"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90fc15fd4dee47fc" /><Relationship Type="http://schemas.openxmlformats.org/officeDocument/2006/relationships/notesSlide" Target="/ppt/notesSlides/notesSlide16.xml" Id="Rc38890d3f99242fe"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672b0adadeae4abe" /><Relationship Type="http://schemas.openxmlformats.org/officeDocument/2006/relationships/hyperlink" Target="https://careers.rutgers.edu/news/pointers-authentic-networking" TargetMode="External" Id="Recf79c6f81e845f9" /><Relationship Type="http://schemas.openxmlformats.org/officeDocument/2006/relationships/hyperlink" Target="https://careers.rutgers.edu/Mentoring" TargetMode="External" Id="R8566662d0c8641cb" /><Relationship Type="http://schemas.openxmlformats.org/officeDocument/2006/relationships/hyperlink" Target="https://careers.rutgers.edu/students-alumni/career-internship-guide" TargetMode="External" Id="R13faf0f08ef14306" /><Relationship Type="http://schemas.openxmlformats.org/officeDocument/2006/relationships/notesSlide" Target="/ppt/notesSlides/notesSlide17.xml" Id="Ra2e6c702cb4a4382" /></Relationships>
</file>

<file path=ppt/slides/slide1.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08" name="Roadmap layout">
            <a:extLst xmlns:a="http://schemas.openxmlformats.org/drawingml/2006/main">
              <a:ext uri="{FF2B5EF4-FFF2-40B4-BE49-F238E27FC236}">
                <a16:creationId xmlns:a16="http://schemas.microsoft.com/office/drawing/2014/main" id="{E977378F-D803-4644-8D5B-C931EB343E3E}"/>
              </a:ext>
            </a:extLst>
          </p:cNvPr>
          <p:cNvSpPr>
            <a:spLocks xmlns:a="http://schemas.openxmlformats.org/drawingml/2006/main" noGrp="1"/>
          </p:cNvSpPr>
          <p:nvPr/>
        </p:nvSpPr>
        <p:spPr>
          <a:xfrm xmlns:a="http://schemas.openxmlformats.org/drawingml/2006/main">
            <a:off x="5166360" y="4389120"/>
            <a:ext cx="594360" cy="36576"/>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21" name="Object 21">
            <a:extLst xmlns:a="http://schemas.openxmlformats.org/drawingml/2006/main">
              <a:ext uri="{FF2B5EF4-FFF2-40B4-BE49-F238E27FC236}">
                <a16:creationId xmlns:a16="http://schemas.microsoft.com/office/drawing/2014/main" id="{0EB6C679-2C06-4230-8AAB-4CBB14DC2EC7}"/>
              </a:ext>
            </a:extLst>
          </p:cNvPr>
          <p:cNvSpPr>
            <a:spLocks xmlns:a="http://schemas.openxmlformats.org/drawingml/2006/main" noGrp="1"/>
          </p:cNvSpPr>
          <p:nvPr/>
        </p:nvSpPr>
        <p:spPr>
          <a:xfrm xmlns:a="http://schemas.openxmlformats.org/drawingml/2006/main">
            <a:off x="5166360" y="731520"/>
            <a:ext cx="6309360" cy="3200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500">
                <a:solidFill>
                  <a:srgbClr val="CC0033"/>
                </a:solidFill>
                <a:latin typeface="MetaPro-Bold"/>
                <a:ea typeface="MetaPro-Bold"/>
                <a:cs typeface="MetaPro-Bold"/>
              </a:defRPr>
            </a:defPPr>
            <a:lvl1pPr>
              <a:defRPr sz="1500">
                <a:solidFill>
                  <a:srgbClr val="CC0033"/>
                </a:solidFill>
                <a:latin typeface="MetaPro-Bold"/>
                <a:ea typeface="MetaPro-Bold"/>
                <a:cs typeface="MetaPro-Bold"/>
              </a:defRPr>
            </a:lvl1pPr>
            <a:lvl2pPr>
              <a:defRPr sz="1500">
                <a:solidFill>
                  <a:srgbClr val="CC0033"/>
                </a:solidFill>
                <a:latin typeface="MetaPro-Bold"/>
                <a:ea typeface="MetaPro-Bold"/>
                <a:cs typeface="MetaPro-Bold"/>
              </a:defRPr>
            </a:lvl2pPr>
            <a:lvl3pPr>
              <a:defRPr sz="1500">
                <a:solidFill>
                  <a:srgbClr val="CC0033"/>
                </a:solidFill>
                <a:latin typeface="MetaPro-Bold"/>
                <a:ea typeface="MetaPro-Bold"/>
                <a:cs typeface="MetaPro-Bold"/>
              </a:defRPr>
            </a:lvl3pPr>
            <a:lvl4pPr>
              <a:defRPr sz="1500">
                <a:solidFill>
                  <a:srgbClr val="CC0033"/>
                </a:solidFill>
                <a:latin typeface="MetaPro-Bold"/>
                <a:ea typeface="MetaPro-Bold"/>
                <a:cs typeface="MetaPro-Bold"/>
              </a:defRPr>
            </a:lvl4pPr>
            <a:lvl5pPr>
              <a:defRPr sz="1500">
                <a:solidFill>
                  <a:srgbClr val="CC0033"/>
                </a:solidFill>
                <a:latin typeface="MetaPro-Bold"/>
                <a:ea typeface="MetaPro-Bold"/>
                <a:cs typeface="MetaPro-Bold"/>
              </a:defRPr>
            </a:lvl5pPr>
            <a:lvl6pPr>
              <a:defRPr sz="1500">
                <a:solidFill>
                  <a:srgbClr val="CC0033"/>
                </a:solidFill>
                <a:latin typeface="MetaPro-Bold"/>
                <a:ea typeface="MetaPro-Bold"/>
                <a:cs typeface="MetaPro-Bold"/>
              </a:defRPr>
            </a:lvl6pPr>
            <a:lvl7pPr>
              <a:defRPr sz="1500">
                <a:solidFill>
                  <a:srgbClr val="CC0033"/>
                </a:solidFill>
                <a:latin typeface="MetaPro-Bold"/>
                <a:ea typeface="MetaPro-Bold"/>
                <a:cs typeface="MetaPro-Bold"/>
              </a:defRPr>
            </a:lvl7pPr>
            <a:lvl8pPr>
              <a:defRPr sz="1500">
                <a:solidFill>
                  <a:srgbClr val="CC0033"/>
                </a:solidFill>
                <a:latin typeface="MetaPro-Bold"/>
                <a:ea typeface="MetaPro-Bold"/>
                <a:cs typeface="MetaPro-Bold"/>
              </a:defRPr>
            </a:lvl8pPr>
            <a:lvl9pPr>
              <a:defRPr sz="1500">
                <a:solidFill>
                  <a:srgbClr val="CC0033"/>
                </a:solidFill>
                <a:latin typeface="MetaPro-Bold"/>
                <a:ea typeface="MetaPro-Bold"/>
                <a:cs typeface="MetaPro-Bold"/>
              </a:defRPr>
            </a:lvl9pPr>
          </a:lstStyle>
          <a:p xmlns:a="http://schemas.openxmlformats.org/drawingml/2006/main">
            <a:pPr algn="l">
              <a:lnSpc>
                <a:spcPct val="108000"/>
              </a:lnSpc>
              <a:buNone/>
              <a:defRPr sz="1500">
                <a:solidFill>
                  <a:srgbClr val="CC0033"/>
                </a:solidFill>
                <a:latin typeface="MetaPro-Bold"/>
                <a:ea typeface="MetaPro-Bold"/>
                <a:cs typeface="MetaPro-Bold"/>
              </a:defRPr>
            </a:pPr>
            <a:r>
              <a:rPr sz="1500" b="1" i="0">
                <a:solidFill>
                  <a:srgbClr val="CC0033"/>
                </a:solidFill>
                <a:latin typeface="MetaPro-Bold"/>
                <a:ea typeface="MetaPro-Bold"/>
                <a:cs typeface="MetaPro-Bold"/>
              </a:rPr>
              <a:t>PURSUE YOUR POST-GRADUATE GOALS</a:t>
            </a:r>
          </a:p>
        </p:txBody>
      </p:sp>
      <p:sp>
        <p:nvSpPr>
          <p:cNvPr id="22" name="Object 22">
            <a:extLst xmlns:a="http://schemas.openxmlformats.org/drawingml/2006/main">
              <a:ext uri="{FF2B5EF4-FFF2-40B4-BE49-F238E27FC236}">
                <a16:creationId xmlns:a16="http://schemas.microsoft.com/office/drawing/2014/main" id="{76FFAAE8-20CA-409B-A6B9-E9CB92C0356B}"/>
              </a:ext>
            </a:extLst>
          </p:cNvPr>
          <p:cNvSpPr>
            <a:spLocks xmlns:a="http://schemas.openxmlformats.org/drawingml/2006/main" noGrp="1"/>
          </p:cNvSpPr>
          <p:nvPr/>
        </p:nvSpPr>
        <p:spPr>
          <a:xfrm xmlns:a="http://schemas.openxmlformats.org/drawingml/2006/main">
            <a:off x="5166360" y="1609725"/>
            <a:ext cx="6263640" cy="268605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825">
                <a:solidFill>
                  <a:srgbClr val="161616"/>
                </a:solidFill>
                <a:latin typeface="MetaPro-Bold"/>
                <a:ea typeface="MetaPro-Bold"/>
                <a:cs typeface="MetaPro-Bold"/>
              </a:defRPr>
            </a:defPPr>
            <a:lvl1pPr>
              <a:defRPr sz="3825">
                <a:solidFill>
                  <a:srgbClr val="161616"/>
                </a:solidFill>
                <a:latin typeface="MetaPro-Bold"/>
                <a:ea typeface="MetaPro-Bold"/>
                <a:cs typeface="MetaPro-Bold"/>
              </a:defRPr>
            </a:lvl1pPr>
            <a:lvl2pPr>
              <a:defRPr sz="3825">
                <a:solidFill>
                  <a:srgbClr val="161616"/>
                </a:solidFill>
                <a:latin typeface="MetaPro-Bold"/>
                <a:ea typeface="MetaPro-Bold"/>
                <a:cs typeface="MetaPro-Bold"/>
              </a:defRPr>
            </a:lvl2pPr>
            <a:lvl3pPr>
              <a:defRPr sz="3825">
                <a:solidFill>
                  <a:srgbClr val="161616"/>
                </a:solidFill>
                <a:latin typeface="MetaPro-Bold"/>
                <a:ea typeface="MetaPro-Bold"/>
                <a:cs typeface="MetaPro-Bold"/>
              </a:defRPr>
            </a:lvl3pPr>
            <a:lvl4pPr>
              <a:defRPr sz="3825">
                <a:solidFill>
                  <a:srgbClr val="161616"/>
                </a:solidFill>
                <a:latin typeface="MetaPro-Bold"/>
                <a:ea typeface="MetaPro-Bold"/>
                <a:cs typeface="MetaPro-Bold"/>
              </a:defRPr>
            </a:lvl4pPr>
            <a:lvl5pPr>
              <a:defRPr sz="3825">
                <a:solidFill>
                  <a:srgbClr val="161616"/>
                </a:solidFill>
                <a:latin typeface="MetaPro-Bold"/>
                <a:ea typeface="MetaPro-Bold"/>
                <a:cs typeface="MetaPro-Bold"/>
              </a:defRPr>
            </a:lvl5pPr>
            <a:lvl6pPr>
              <a:defRPr sz="3825">
                <a:solidFill>
                  <a:srgbClr val="161616"/>
                </a:solidFill>
                <a:latin typeface="MetaPro-Bold"/>
                <a:ea typeface="MetaPro-Bold"/>
                <a:cs typeface="MetaPro-Bold"/>
              </a:defRPr>
            </a:lvl6pPr>
            <a:lvl7pPr>
              <a:defRPr sz="3825">
                <a:solidFill>
                  <a:srgbClr val="161616"/>
                </a:solidFill>
                <a:latin typeface="MetaPro-Bold"/>
                <a:ea typeface="MetaPro-Bold"/>
                <a:cs typeface="MetaPro-Bold"/>
              </a:defRPr>
            </a:lvl7pPr>
            <a:lvl8pPr>
              <a:defRPr sz="3825">
                <a:solidFill>
                  <a:srgbClr val="161616"/>
                </a:solidFill>
                <a:latin typeface="MetaPro-Bold"/>
                <a:ea typeface="MetaPro-Bold"/>
                <a:cs typeface="MetaPro-Bold"/>
              </a:defRPr>
            </a:lvl8pPr>
            <a:lvl9pPr>
              <a:defRPr sz="3825">
                <a:solidFill>
                  <a:srgbClr val="161616"/>
                </a:solidFill>
                <a:latin typeface="MetaPro-Bold"/>
                <a:ea typeface="MetaPro-Bold"/>
                <a:cs typeface="MetaPro-Bold"/>
              </a:defRPr>
            </a:lvl9pPr>
          </a:lstStyle>
          <a:p xmlns:a="http://schemas.openxmlformats.org/drawingml/2006/main">
            <a:pPr>
              <a:defRPr sz="3825">
                <a:solidFill>
                  <a:srgbClr val="161616"/>
                </a:solidFill>
                <a:latin typeface="MetaPro-Bold"/>
                <a:ea typeface="MetaPro-Bold"/>
                <a:cs typeface="MetaPro-Bold"/>
              </a:defRPr>
            </a:pPr>
            <a:r>
              <a:rPr sz="3825" b="1" i="0">
                <a:solidFill>
                  <a:srgbClr val="161616"/>
                </a:solidFill>
                <a:latin typeface="MetaPro-Bold"/>
                <a:ea typeface="MetaPro-Bold"/>
                <a:cs typeface="MetaPro-Bold"/>
              </a:rPr>
              <a:t>Build Relationships</a:t>
            </a:r>
          </a:p>
          <a:p xmlns:a="http://schemas.openxmlformats.org/drawingml/2006/main">
            <a:pPr>
              <a:defRPr sz="3825">
                <a:solidFill>
                  <a:srgbClr val="161616"/>
                </a:solidFill>
                <a:latin typeface="MetaPro-Bold"/>
                <a:ea typeface="MetaPro-Bold"/>
                <a:cs typeface="MetaPro-Bold"/>
              </a:defRPr>
            </a:pPr>
            <a:r>
              <a:rPr sz="3825" b="1" i="0">
                <a:solidFill>
                  <a:srgbClr val="161616"/>
                </a:solidFill>
                <a:latin typeface="MetaPro-Bold"/>
                <a:ea typeface="MetaPro-Bold"/>
                <a:cs typeface="MetaPro-Bold"/>
              </a:rPr>
              <a:t>and Practice Networking</a:t>
            </a:r>
          </a:p>
        </p:txBody>
      </p:sp>
      <p:sp>
        <p:nvSpPr>
          <p:cNvPr id="23" name="Object 23">
            <a:extLst xmlns:a="http://schemas.openxmlformats.org/drawingml/2006/main">
              <a:ext uri="{FF2B5EF4-FFF2-40B4-BE49-F238E27FC236}">
                <a16:creationId xmlns:a16="http://schemas.microsoft.com/office/drawing/2014/main" id="{AD2C26A1-0868-4DC3-A53F-D3AD387DE1F7}"/>
              </a:ext>
            </a:extLst>
          </p:cNvPr>
          <p:cNvSpPr>
            <a:spLocks xmlns:a="http://schemas.openxmlformats.org/drawingml/2006/main" noGrp="1"/>
          </p:cNvSpPr>
          <p:nvPr/>
        </p:nvSpPr>
        <p:spPr>
          <a:xfrm xmlns:a="http://schemas.openxmlformats.org/drawingml/2006/main">
            <a:off x="5166360" y="4695825"/>
            <a:ext cx="6048375" cy="8763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53585B"/>
                </a:solidFill>
                <a:latin typeface="MetaPro-Book"/>
                <a:ea typeface="MetaPro-Book"/>
                <a:cs typeface="MetaPro-Book"/>
              </a:defRPr>
            </a:defPPr>
            <a:lvl1pPr>
              <a:defRPr sz="2175">
                <a:solidFill>
                  <a:srgbClr val="53585B"/>
                </a:solidFill>
                <a:latin typeface="MetaPro-Book"/>
                <a:ea typeface="MetaPro-Book"/>
                <a:cs typeface="MetaPro-Book"/>
              </a:defRPr>
            </a:lvl1pPr>
            <a:lvl2pPr>
              <a:defRPr sz="2175">
                <a:solidFill>
                  <a:srgbClr val="53585B"/>
                </a:solidFill>
                <a:latin typeface="MetaPro-Book"/>
                <a:ea typeface="MetaPro-Book"/>
                <a:cs typeface="MetaPro-Book"/>
              </a:defRPr>
            </a:lvl2pPr>
            <a:lvl3pPr>
              <a:defRPr sz="2175">
                <a:solidFill>
                  <a:srgbClr val="53585B"/>
                </a:solidFill>
                <a:latin typeface="MetaPro-Book"/>
                <a:ea typeface="MetaPro-Book"/>
                <a:cs typeface="MetaPro-Book"/>
              </a:defRPr>
            </a:lvl3pPr>
            <a:lvl4pPr>
              <a:defRPr sz="2175">
                <a:solidFill>
                  <a:srgbClr val="53585B"/>
                </a:solidFill>
                <a:latin typeface="MetaPro-Book"/>
                <a:ea typeface="MetaPro-Book"/>
                <a:cs typeface="MetaPro-Book"/>
              </a:defRPr>
            </a:lvl4pPr>
            <a:lvl5pPr>
              <a:defRPr sz="2175">
                <a:solidFill>
                  <a:srgbClr val="53585B"/>
                </a:solidFill>
                <a:latin typeface="MetaPro-Book"/>
                <a:ea typeface="MetaPro-Book"/>
                <a:cs typeface="MetaPro-Book"/>
              </a:defRPr>
            </a:lvl5pPr>
            <a:lvl6pPr>
              <a:defRPr sz="2175">
                <a:solidFill>
                  <a:srgbClr val="53585B"/>
                </a:solidFill>
                <a:latin typeface="MetaPro-Book"/>
                <a:ea typeface="MetaPro-Book"/>
                <a:cs typeface="MetaPro-Book"/>
              </a:defRPr>
            </a:lvl6pPr>
            <a:lvl7pPr>
              <a:defRPr sz="2175">
                <a:solidFill>
                  <a:srgbClr val="53585B"/>
                </a:solidFill>
                <a:latin typeface="MetaPro-Book"/>
                <a:ea typeface="MetaPro-Book"/>
                <a:cs typeface="MetaPro-Book"/>
              </a:defRPr>
            </a:lvl7pPr>
            <a:lvl8pPr>
              <a:defRPr sz="2175">
                <a:solidFill>
                  <a:srgbClr val="53585B"/>
                </a:solidFill>
                <a:latin typeface="MetaPro-Book"/>
                <a:ea typeface="MetaPro-Book"/>
                <a:cs typeface="MetaPro-Book"/>
              </a:defRPr>
            </a:lvl8pPr>
            <a:lvl9pPr>
              <a:defRPr sz="2175">
                <a:solidFill>
                  <a:srgbClr val="53585B"/>
                </a:solidFill>
                <a:latin typeface="MetaPro-Book"/>
                <a:ea typeface="MetaPro-Book"/>
                <a:cs typeface="MetaPro-Book"/>
              </a:defRPr>
            </a:lvl9pPr>
          </a:lstStyle>
          <a:p xmlns:a="http://schemas.openxmlformats.org/drawingml/2006/main">
            <a:pPr algn="l">
              <a:lnSpc>
                <a:spcPct val="108000"/>
              </a:lnSpc>
              <a:buNone/>
              <a:defRPr sz="2175">
                <a:solidFill>
                  <a:srgbClr val="53585B"/>
                </a:solidFill>
                <a:latin typeface="MetaPro-Book"/>
                <a:ea typeface="MetaPro-Book"/>
                <a:cs typeface="MetaPro-Book"/>
              </a:defRPr>
            </a:pPr>
            <a:r>
              <a:rPr sz="2175" b="0" i="0">
                <a:solidFill>
                  <a:srgbClr val="53585B"/>
                </a:solidFill>
                <a:latin typeface="MetaPro-Book"/>
                <a:ea typeface="MetaPro-Book"/>
                <a:cs typeface="MetaPro-Book"/>
              </a:rPr>
              <a:t>Introduce yourself. Listen. Follow through.</a:t>
            </a:r>
          </a:p>
        </p:txBody>
      </p:sp>
      <p:pic>
        <p:nvPicPr>
          <p:cNvPr id="25" name="RNBCES_H_RED_BLACK_RGB.png">
            <a:extLst xmlns:a="http://schemas.openxmlformats.org/drawingml/2006/main">
              <a:ext uri="{FF2B5EF4-FFF2-40B4-BE49-F238E27FC236}">
                <a16:creationId xmlns:a16="http://schemas.microsoft.com/office/drawing/2014/main" id="{B706F54F-7C71-4975-B775-56830BCB1331}"/>
              </a:ext>
            </a:extLst>
          </p:cNvPr>
          <p:cNvPicPr>
            <a:picLocks xmlns:a="http://schemas.openxmlformats.org/drawingml/2006/main" noChangeAspect="1"/>
          </p:cNvPicPr>
          <p:nvPr/>
        </p:nvPicPr>
        <p:blipFill>
          <a:blip xmlns:r="http://schemas.openxmlformats.org/officeDocument/2006/relationships" xmlns:a="http://schemas.openxmlformats.org/drawingml/2006/main" r:embed="R404ccd6247a34867"/>
          <a:stretch xmlns:a="http://schemas.openxmlformats.org/drawingml/2006/main">
            <a:fillRect l="0" t="0" r="0" b="0"/>
          </a:stretch>
        </p:blipFill>
        <p:spPr>
          <a:xfrm xmlns:a="http://schemas.openxmlformats.org/drawingml/2006/main">
            <a:off x="5074920" y="5943600"/>
            <a:ext cx="2971800" cy="464222"/>
          </a:xfrm>
          <a:prstGeom xmlns:a="http://schemas.openxmlformats.org/drawingml/2006/main" prst="rect">
            <a:avLst/>
          </a:prstGeom>
        </p:spPr>
      </p:pic>
      <p:pic>
        <p:nvPicPr>
          <p:cNvPr id="509" name="">
            <a:extLst xmlns:a="http://schemas.openxmlformats.org/drawingml/2006/main">
              <a:ext uri="{FF2B5EF4-FFF2-40B4-BE49-F238E27FC236}">
                <a16:creationId xmlns:a16="http://schemas.microsoft.com/office/drawing/2014/main" id="{FE954499-83C9-4043-982D-65013955FC10}"/>
              </a:ext>
            </a:extLst>
          </p:cNvPr>
          <p:cNvPicPr>
            <a:picLocks xmlns:a="http://schemas.openxmlformats.org/drawingml/2006/main" noChangeAspect="1"/>
          </p:cNvPicPr>
          <p:nvPr/>
        </p:nvPicPr>
        <p:blipFill>
          <a:blip xmlns:r="http://schemas.openxmlformats.org/officeDocument/2006/relationships" xmlns:a="http://schemas.openxmlformats.org/drawingml/2006/main" r:embed="R04997687c73647a6"/>
          <a:srcRect xmlns:a="http://schemas.openxmlformats.org/drawingml/2006/main" l="5703" t="0" r="5703" b="0"/>
          <a:stretch xmlns:a="http://schemas.openxmlformats.org/drawingml/2006/main">
            <a:fillRect l="0" t="0" r="0" b="0"/>
          </a:stretch>
        </p:blipFill>
        <p:spPr>
          <a:xfrm xmlns:a="http://schemas.openxmlformats.org/drawingml/2006/main">
            <a:off x="0" y="0"/>
            <a:ext cx="4572000" cy="6858000"/>
          </a:xfrm>
          <a:prstGeom xmlns:a="http://schemas.openxmlformats.org/drawingml/2006/main" prst="rect">
            <a:avLst/>
          </a:prstGeom>
        </p:spPr>
      </p:pic>
    </p:spTree>
    <p:extLst>
      <p:ext uri="{BB962C8B-B14F-4D97-AF65-F5344CB8AC3E}">
        <p14:creationId xmlns:p14="http://schemas.microsoft.com/office/powerpoint/2010/main" val="946000747"/>
      </p:ext>
    </p:extLst>
  </p:cSld>
</p:sld>
</file>

<file path=ppt/slides/slide2.xml><?xml version="1.0" encoding="utf-8"?>
<p:sld xmlns:p="http://schemas.openxmlformats.org/presentationml/2006/main" showMasterSp="0">
  <p:cSld>
    <p:bg>
      <p:bgPr>
        <a:solidFill xmlns:a="http://schemas.openxmlformats.org/drawingml/2006/main">
          <a:srgbClr val="CC0033"/>
        </a:solidFill>
      </p:bgPr>
    </p:bg>
    <p:spTree>
      <p:nvGrpSpPr>
        <p:cNvPr id="1" name=""/>
        <p:cNvGrpSpPr/>
        <p:nvPr/>
      </p:nvGrpSpPr>
      <p:grpSpPr>
        <a:xfrm xmlns:a="http://schemas.openxmlformats.org/drawingml/2006/main"/>
      </p:grpSpPr>
      <p:sp>
        <p:nvSpPr>
          <p:cNvPr id="6" name="Object 6">
            <a:extLst xmlns:a="http://schemas.openxmlformats.org/drawingml/2006/main">
              <a:ext uri="{FF2B5EF4-FFF2-40B4-BE49-F238E27FC236}">
                <a16:creationId xmlns:a16="http://schemas.microsoft.com/office/drawing/2014/main" id="{4605D9BE-E1D3-48F2-AFE9-79F9691658FC}"/>
              </a:ext>
            </a:extLst>
          </p:cNvPr>
          <p:cNvSpPr>
            <a:spLocks xmlns:a="http://schemas.openxmlformats.org/drawingml/2006/main" noGrp="1"/>
          </p:cNvSpPr>
          <p:nvPr/>
        </p:nvSpPr>
        <p:spPr>
          <a:xfrm xmlns:a="http://schemas.openxmlformats.org/drawingml/2006/main">
            <a:off x="1047750" y="1057275"/>
            <a:ext cx="10096500" cy="10953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lgn="ctr">
              <a:defRPr sz="3600">
                <a:solidFill>
                  <a:srgbClr val="FFFFFF"/>
                </a:solidFill>
                <a:latin typeface="MetaPro-Bold"/>
                <a:ea typeface="MetaPro-Bold"/>
                <a:cs typeface="MetaPro-Bold"/>
              </a:defRPr>
            </a:defPPr>
            <a:lvl1pPr algn="ctr">
              <a:defRPr sz="3600">
                <a:solidFill>
                  <a:srgbClr val="FFFFFF"/>
                </a:solidFill>
                <a:latin typeface="MetaPro-Bold"/>
                <a:ea typeface="MetaPro-Bold"/>
                <a:cs typeface="MetaPro-Bold"/>
              </a:defRPr>
            </a:lvl1pPr>
            <a:lvl2pPr algn="ctr">
              <a:defRPr sz="3600">
                <a:solidFill>
                  <a:srgbClr val="FFFFFF"/>
                </a:solidFill>
                <a:latin typeface="MetaPro-Bold"/>
                <a:ea typeface="MetaPro-Bold"/>
                <a:cs typeface="MetaPro-Bold"/>
              </a:defRPr>
            </a:lvl2pPr>
            <a:lvl3pPr algn="ctr">
              <a:defRPr sz="3600">
                <a:solidFill>
                  <a:srgbClr val="FFFFFF"/>
                </a:solidFill>
                <a:latin typeface="MetaPro-Bold"/>
                <a:ea typeface="MetaPro-Bold"/>
                <a:cs typeface="MetaPro-Bold"/>
              </a:defRPr>
            </a:lvl3pPr>
            <a:lvl4pPr algn="ctr">
              <a:defRPr sz="3600">
                <a:solidFill>
                  <a:srgbClr val="FFFFFF"/>
                </a:solidFill>
                <a:latin typeface="MetaPro-Bold"/>
                <a:ea typeface="MetaPro-Bold"/>
                <a:cs typeface="MetaPro-Bold"/>
              </a:defRPr>
            </a:lvl4pPr>
            <a:lvl5pPr algn="ctr">
              <a:defRPr sz="3600">
                <a:solidFill>
                  <a:srgbClr val="FFFFFF"/>
                </a:solidFill>
                <a:latin typeface="MetaPro-Bold"/>
                <a:ea typeface="MetaPro-Bold"/>
                <a:cs typeface="MetaPro-Bold"/>
              </a:defRPr>
            </a:lvl5pPr>
            <a:lvl6pPr algn="ctr">
              <a:defRPr sz="3600">
                <a:solidFill>
                  <a:srgbClr val="FFFFFF"/>
                </a:solidFill>
                <a:latin typeface="MetaPro-Bold"/>
                <a:ea typeface="MetaPro-Bold"/>
                <a:cs typeface="MetaPro-Bold"/>
              </a:defRPr>
            </a:lvl6pPr>
            <a:lvl7pPr algn="ctr">
              <a:defRPr sz="3600">
                <a:solidFill>
                  <a:srgbClr val="FFFFFF"/>
                </a:solidFill>
                <a:latin typeface="MetaPro-Bold"/>
                <a:ea typeface="MetaPro-Bold"/>
                <a:cs typeface="MetaPro-Bold"/>
              </a:defRPr>
            </a:lvl7pPr>
            <a:lvl8pPr algn="ctr">
              <a:defRPr sz="3600">
                <a:solidFill>
                  <a:srgbClr val="FFFFFF"/>
                </a:solidFill>
                <a:latin typeface="MetaPro-Bold"/>
                <a:ea typeface="MetaPro-Bold"/>
                <a:cs typeface="MetaPro-Bold"/>
              </a:defRPr>
            </a:lvl8pPr>
            <a:lvl9pPr algn="ctr">
              <a:defRPr sz="3600">
                <a:solidFill>
                  <a:srgbClr val="FFFFFF"/>
                </a:solidFill>
                <a:latin typeface="MetaPro-Bold"/>
                <a:ea typeface="MetaPro-Bold"/>
                <a:cs typeface="MetaPro-Bold"/>
              </a:defRPr>
            </a:lvl9pPr>
          </a:lstStyle>
          <a:p xmlns:a="http://schemas.openxmlformats.org/drawingml/2006/main">
            <a:pPr algn="ctr">
              <a:lnSpc>
                <a:spcPct val="108000"/>
              </a:lnSpc>
              <a:buNone/>
              <a:defRPr sz="3600">
                <a:solidFill>
                  <a:srgbClr val="FFFFFF"/>
                </a:solidFill>
                <a:latin typeface="MetaPro-Bold"/>
                <a:ea typeface="MetaPro-Bold"/>
                <a:cs typeface="MetaPro-Bold"/>
              </a:defRPr>
            </a:pPr>
            <a:r>
              <a:rPr sz="3600" b="1" i="0">
                <a:solidFill>
                  <a:srgbClr val="FFFFFF"/>
                </a:solidFill>
                <a:latin typeface="MetaPro-Bold"/>
                <a:ea typeface="MetaPro-Bold"/>
                <a:cs typeface="MetaPro-Bold"/>
              </a:rPr>
              <a:t>Something you want to learn</a:t>
            </a:r>
          </a:p>
        </p:txBody>
      </p:sp>
      <p:sp>
        <p:nvSpPr>
          <p:cNvPr id="7" name="">
            <a:extLst xmlns:a="http://schemas.openxmlformats.org/drawingml/2006/main">
              <a:ext uri="{FF2B5EF4-FFF2-40B4-BE49-F238E27FC236}">
                <a16:creationId xmlns:a16="http://schemas.microsoft.com/office/drawing/2014/main" id="{90683202-29E0-4220-BEF3-D2A4CDEA43C4}"/>
              </a:ext>
            </a:extLst>
          </p:cNvPr>
          <p:cNvSpPr>
            <a:spLocks xmlns:a="http://schemas.openxmlformats.org/drawingml/2006/main" noGrp="1"/>
          </p:cNvSpPr>
          <p:nvPr/>
        </p:nvSpPr>
        <p:spPr>
          <a:xfrm xmlns:a="http://schemas.openxmlformats.org/drawingml/2006/main">
            <a:off x="1190625" y="2619375"/>
            <a:ext cx="981075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lgn="ctr">
              <a:defRPr sz="2775">
                <a:solidFill>
                  <a:srgbClr val="FFFFFF"/>
                </a:solidFill>
                <a:latin typeface="MetaPro-Book"/>
                <a:ea typeface="MetaPro-Book"/>
                <a:cs typeface="MetaPro-Book"/>
              </a:defRPr>
            </a:defPPr>
            <a:lvl1pPr algn="ctr">
              <a:defRPr sz="2775">
                <a:solidFill>
                  <a:srgbClr val="FFFFFF"/>
                </a:solidFill>
                <a:latin typeface="MetaPro-Book"/>
                <a:ea typeface="MetaPro-Book"/>
                <a:cs typeface="MetaPro-Book"/>
              </a:defRPr>
            </a:lvl1pPr>
            <a:lvl2pPr algn="ctr">
              <a:defRPr sz="2775">
                <a:solidFill>
                  <a:srgbClr val="FFFFFF"/>
                </a:solidFill>
                <a:latin typeface="MetaPro-Book"/>
                <a:ea typeface="MetaPro-Book"/>
                <a:cs typeface="MetaPro-Book"/>
              </a:defRPr>
            </a:lvl2pPr>
            <a:lvl3pPr algn="ctr">
              <a:defRPr sz="2775">
                <a:solidFill>
                  <a:srgbClr val="FFFFFF"/>
                </a:solidFill>
                <a:latin typeface="MetaPro-Book"/>
                <a:ea typeface="MetaPro-Book"/>
                <a:cs typeface="MetaPro-Book"/>
              </a:defRPr>
            </a:lvl3pPr>
            <a:lvl4pPr algn="ctr">
              <a:defRPr sz="2775">
                <a:solidFill>
                  <a:srgbClr val="FFFFFF"/>
                </a:solidFill>
                <a:latin typeface="MetaPro-Book"/>
                <a:ea typeface="MetaPro-Book"/>
                <a:cs typeface="MetaPro-Book"/>
              </a:defRPr>
            </a:lvl4pPr>
            <a:lvl5pPr algn="ctr">
              <a:defRPr sz="2775">
                <a:solidFill>
                  <a:srgbClr val="FFFFFF"/>
                </a:solidFill>
                <a:latin typeface="MetaPro-Book"/>
                <a:ea typeface="MetaPro-Book"/>
                <a:cs typeface="MetaPro-Book"/>
              </a:defRPr>
            </a:lvl5pPr>
            <a:lvl6pPr algn="ctr">
              <a:defRPr sz="2775">
                <a:solidFill>
                  <a:srgbClr val="FFFFFF"/>
                </a:solidFill>
                <a:latin typeface="MetaPro-Book"/>
                <a:ea typeface="MetaPro-Book"/>
                <a:cs typeface="MetaPro-Book"/>
              </a:defRPr>
            </a:lvl6pPr>
            <a:lvl7pPr algn="ctr">
              <a:defRPr sz="2775">
                <a:solidFill>
                  <a:srgbClr val="FFFFFF"/>
                </a:solidFill>
                <a:latin typeface="MetaPro-Book"/>
                <a:ea typeface="MetaPro-Book"/>
                <a:cs typeface="MetaPro-Book"/>
              </a:defRPr>
            </a:lvl7pPr>
            <a:lvl8pPr algn="ctr">
              <a:defRPr sz="2775">
                <a:solidFill>
                  <a:srgbClr val="FFFFFF"/>
                </a:solidFill>
                <a:latin typeface="MetaPro-Book"/>
                <a:ea typeface="MetaPro-Book"/>
                <a:cs typeface="MetaPro-Book"/>
              </a:defRPr>
            </a:lvl8pPr>
            <a:lvl9pPr algn="ctr">
              <a:defRPr sz="2775">
                <a:solidFill>
                  <a:srgbClr val="FFFFFF"/>
                </a:solidFill>
                <a:latin typeface="MetaPro-Book"/>
                <a:ea typeface="MetaPro-Book"/>
                <a:cs typeface="MetaPro-Book"/>
              </a:defRPr>
            </a:lvl9pPr>
          </a:lstStyle>
          <a:p xmlns:a="http://schemas.openxmlformats.org/drawingml/2006/main">
            <a:pPr algn="ctr">
              <a:defRPr sz="2775">
                <a:solidFill>
                  <a:srgbClr val="FFFFFF"/>
                </a:solidFill>
                <a:latin typeface="MetaPro-Book"/>
                <a:ea typeface="MetaPro-Book"/>
                <a:cs typeface="MetaPro-Book"/>
              </a:defRPr>
            </a:pPr>
            <a:r>
              <a:rPr sz="2775">
                <a:solidFill>
                  <a:srgbClr val="FFFFFF"/>
                </a:solidFill>
                <a:latin typeface="MetaPro-Book"/>
                <a:ea typeface="MetaPro-Book"/>
                <a:cs typeface="MetaPro-Book"/>
              </a:rPr>
              <a:t>Tell a partner what you are curious about in a career field. Your partner asks one question that helps you get more specific.</a:t>
            </a:r>
          </a:p>
        </p:txBody>
      </p:sp>
      <p:sp>
        <p:nvSpPr>
          <p:cNvPr id="8" name="">
            <a:extLst xmlns:a="http://schemas.openxmlformats.org/drawingml/2006/main">
              <a:ext uri="{FF2B5EF4-FFF2-40B4-BE49-F238E27FC236}">
                <a16:creationId xmlns:a16="http://schemas.microsoft.com/office/drawing/2014/main" id="{8FC6A4DE-BC0B-48F1-85AA-039EDCA82503}"/>
              </a:ext>
            </a:extLst>
          </p:cNvPr>
          <p:cNvSpPr>
            <a:spLocks xmlns:a="http://schemas.openxmlformats.org/drawingml/2006/main" noGrp="1"/>
          </p:cNvSpPr>
          <p:nvPr/>
        </p:nvSpPr>
        <p:spPr>
          <a:xfrm xmlns:a="http://schemas.openxmlformats.org/drawingml/2006/main">
            <a:off x="1524000" y="5534025"/>
            <a:ext cx="91440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lgn="ctr">
              <a:defRPr sz="1950">
                <a:solidFill>
                  <a:srgbClr val="FFFFFF"/>
                </a:solidFill>
                <a:latin typeface="MetaPro-Book"/>
                <a:ea typeface="MetaPro-Book"/>
                <a:cs typeface="MetaPro-Book"/>
              </a:defRPr>
            </a:defPPr>
            <a:lvl1pPr algn="ctr">
              <a:defRPr sz="1950">
                <a:solidFill>
                  <a:srgbClr val="FFFFFF"/>
                </a:solidFill>
                <a:latin typeface="MetaPro-Book"/>
                <a:ea typeface="MetaPro-Book"/>
                <a:cs typeface="MetaPro-Book"/>
              </a:defRPr>
            </a:lvl1pPr>
            <a:lvl2pPr algn="ctr">
              <a:defRPr sz="1950">
                <a:solidFill>
                  <a:srgbClr val="FFFFFF"/>
                </a:solidFill>
                <a:latin typeface="MetaPro-Book"/>
                <a:ea typeface="MetaPro-Book"/>
                <a:cs typeface="MetaPro-Book"/>
              </a:defRPr>
            </a:lvl2pPr>
            <a:lvl3pPr algn="ctr">
              <a:defRPr sz="1950">
                <a:solidFill>
                  <a:srgbClr val="FFFFFF"/>
                </a:solidFill>
                <a:latin typeface="MetaPro-Book"/>
                <a:ea typeface="MetaPro-Book"/>
                <a:cs typeface="MetaPro-Book"/>
              </a:defRPr>
            </a:lvl3pPr>
            <a:lvl4pPr algn="ctr">
              <a:defRPr sz="1950">
                <a:solidFill>
                  <a:srgbClr val="FFFFFF"/>
                </a:solidFill>
                <a:latin typeface="MetaPro-Book"/>
                <a:ea typeface="MetaPro-Book"/>
                <a:cs typeface="MetaPro-Book"/>
              </a:defRPr>
            </a:lvl4pPr>
            <a:lvl5pPr algn="ctr">
              <a:defRPr sz="1950">
                <a:solidFill>
                  <a:srgbClr val="FFFFFF"/>
                </a:solidFill>
                <a:latin typeface="MetaPro-Book"/>
                <a:ea typeface="MetaPro-Book"/>
                <a:cs typeface="MetaPro-Book"/>
              </a:defRPr>
            </a:lvl5pPr>
            <a:lvl6pPr algn="ctr">
              <a:defRPr sz="1950">
                <a:solidFill>
                  <a:srgbClr val="FFFFFF"/>
                </a:solidFill>
                <a:latin typeface="MetaPro-Book"/>
                <a:ea typeface="MetaPro-Book"/>
                <a:cs typeface="MetaPro-Book"/>
              </a:defRPr>
            </a:lvl6pPr>
            <a:lvl7pPr algn="ctr">
              <a:defRPr sz="1950">
                <a:solidFill>
                  <a:srgbClr val="FFFFFF"/>
                </a:solidFill>
                <a:latin typeface="MetaPro-Book"/>
                <a:ea typeface="MetaPro-Book"/>
                <a:cs typeface="MetaPro-Book"/>
              </a:defRPr>
            </a:lvl7pPr>
            <a:lvl8pPr algn="ctr">
              <a:defRPr sz="1950">
                <a:solidFill>
                  <a:srgbClr val="FFFFFF"/>
                </a:solidFill>
                <a:latin typeface="MetaPro-Book"/>
                <a:ea typeface="MetaPro-Book"/>
                <a:cs typeface="MetaPro-Book"/>
              </a:defRPr>
            </a:lvl8pPr>
            <a:lvl9pPr algn="ctr">
              <a:defRPr sz="1950">
                <a:solidFill>
                  <a:srgbClr val="FFFFFF"/>
                </a:solidFill>
                <a:latin typeface="MetaPro-Book"/>
                <a:ea typeface="MetaPro-Book"/>
                <a:cs typeface="MetaPro-Book"/>
              </a:defRPr>
            </a:lvl9pPr>
          </a:lstStyle>
          <a:p xmlns:a="http://schemas.openxmlformats.org/drawingml/2006/main">
            <a:pPr algn="ctr">
              <a:defRPr sz="1950">
                <a:solidFill>
                  <a:srgbClr val="FFFFFF"/>
                </a:solidFill>
                <a:latin typeface="MetaPro-Book"/>
                <a:ea typeface="MetaPro-Book"/>
                <a:cs typeface="MetaPro-Book"/>
              </a:defRPr>
            </a:pPr>
            <a:r>
              <a:rPr sz="1950">
                <a:solidFill>
                  <a:srgbClr val="FFFFFF"/>
                </a:solidFill>
                <a:latin typeface="MetaPro-Book"/>
                <a:ea typeface="MetaPro-Book"/>
                <a:cs typeface="MetaPro-Book"/>
              </a:rPr>
              <a:t>Think or write first. Then compare with a partner.</a:t>
            </a:r>
          </a:p>
        </p:txBody>
      </p:sp>
    </p:spTree>
    <p:extLst>
      <p:ext uri="{BB962C8B-B14F-4D97-AF65-F5344CB8AC3E}">
        <p14:creationId xmlns:p14="http://schemas.microsoft.com/office/powerpoint/2010/main" val="144309411"/>
      </p:ext>
    </p:extLst>
  </p:cSld>
</p:sld>
</file>

<file path=ppt/slides/slide3.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5" name="Roadmap layout">
            <a:extLst xmlns:a="http://schemas.openxmlformats.org/drawingml/2006/main">
              <a:ext uri="{FF2B5EF4-FFF2-40B4-BE49-F238E27FC236}">
                <a16:creationId xmlns:a16="http://schemas.microsoft.com/office/drawing/2014/main" id="{106B0413-1A63-40EC-BE3D-5B3627B31EA1}"/>
              </a:ext>
            </a:extLst>
          </p:cNvPr>
          <p:cNvSpPr>
            <a:spLocks xmlns:a="http://schemas.openxmlformats.org/drawingml/2006/main" noGrp="1"/>
          </p:cNvSpPr>
          <p:nvPr/>
        </p:nvSpPr>
        <p:spPr>
          <a:xfrm xmlns:a="http://schemas.openxmlformats.org/drawingml/2006/main">
            <a:off x="731520" y="5806440"/>
            <a:ext cx="10698480" cy="16459"/>
          </a:xfrm>
          <a:prstGeom xmlns:a="http://schemas.openxmlformats.org/drawingml/2006/main" prst="rect">
            <a:avLst/>
          </a:prstGeom>
          <a:solidFill xmlns:a="http://schemas.openxmlformats.org/drawingml/2006/main">
            <a:srgbClr val="DDDDDD"/>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511" name="Roadmap layout">
            <a:extLst xmlns:a="http://schemas.openxmlformats.org/drawingml/2006/main">
              <a:ext uri="{FF2B5EF4-FFF2-40B4-BE49-F238E27FC236}">
                <a16:creationId xmlns:a16="http://schemas.microsoft.com/office/drawing/2014/main" id="{43E04939-E8AE-47D9-8C9D-C09285368D6C}"/>
              </a:ext>
            </a:extLst>
          </p:cNvPr>
          <p:cNvSpPr>
            <a:spLocks xmlns:a="http://schemas.openxmlformats.org/drawingml/2006/main" noGrp="1"/>
          </p:cNvSpPr>
          <p:nvPr/>
        </p:nvSpPr>
        <p:spPr>
          <a:xfrm xmlns:a="http://schemas.openxmlformats.org/drawingml/2006/main">
            <a:off x="7315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17" name="Object 17">
            <a:extLst xmlns:a="http://schemas.openxmlformats.org/drawingml/2006/main">
              <a:ext uri="{FF2B5EF4-FFF2-40B4-BE49-F238E27FC236}">
                <a16:creationId xmlns:a16="http://schemas.microsoft.com/office/drawing/2014/main" id="{B344105E-BDDE-4061-B988-028BA2C15CB4}"/>
              </a:ext>
            </a:extLst>
          </p:cNvPr>
          <p:cNvSpPr>
            <a:spLocks xmlns:a="http://schemas.openxmlformats.org/drawingml/2006/main" noGrp="1"/>
          </p:cNvSpPr>
          <p:nvPr/>
        </p:nvSpPr>
        <p:spPr>
          <a:xfrm xmlns:a="http://schemas.openxmlformats.org/drawingml/2006/main">
            <a:off x="731520" y="594360"/>
            <a:ext cx="1069848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A networking conversation</a:t>
            </a:r>
          </a:p>
        </p:txBody>
      </p:sp>
      <p:sp>
        <p:nvSpPr>
          <p:cNvPr id="18" name="Object 18">
            <a:extLst xmlns:a="http://schemas.openxmlformats.org/drawingml/2006/main">
              <a:ext uri="{FF2B5EF4-FFF2-40B4-BE49-F238E27FC236}">
                <a16:creationId xmlns:a16="http://schemas.microsoft.com/office/drawing/2014/main" id="{CA6F8675-1C97-4AAC-A0D0-C48943ABCF83}"/>
              </a:ext>
            </a:extLst>
          </p:cNvPr>
          <p:cNvSpPr>
            <a:spLocks xmlns:a="http://schemas.openxmlformats.org/drawingml/2006/main" noGrp="1"/>
          </p:cNvSpPr>
          <p:nvPr/>
        </p:nvSpPr>
        <p:spPr>
          <a:xfrm xmlns:a="http://schemas.openxmlformats.org/drawingml/2006/main">
            <a:off x="777240" y="3108960"/>
            <a:ext cx="3108960" cy="5943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725">
                <a:solidFill>
                  <a:srgbClr val="CC0033"/>
                </a:solidFill>
                <a:latin typeface="MetaPro-Bold"/>
                <a:ea typeface="MetaPro-Bold"/>
                <a:cs typeface="MetaPro-Bold"/>
              </a:defRPr>
            </a:defPPr>
            <a:lvl1pPr>
              <a:defRPr sz="1725">
                <a:solidFill>
                  <a:srgbClr val="CC0033"/>
                </a:solidFill>
                <a:latin typeface="MetaPro-Bold"/>
                <a:ea typeface="MetaPro-Bold"/>
                <a:cs typeface="MetaPro-Bold"/>
              </a:defRPr>
            </a:lvl1pPr>
            <a:lvl2pPr>
              <a:defRPr sz="1725">
                <a:solidFill>
                  <a:srgbClr val="CC0033"/>
                </a:solidFill>
                <a:latin typeface="MetaPro-Bold"/>
                <a:ea typeface="MetaPro-Bold"/>
                <a:cs typeface="MetaPro-Bold"/>
              </a:defRPr>
            </a:lvl2pPr>
            <a:lvl3pPr>
              <a:defRPr sz="1725">
                <a:solidFill>
                  <a:srgbClr val="CC0033"/>
                </a:solidFill>
                <a:latin typeface="MetaPro-Bold"/>
                <a:ea typeface="MetaPro-Bold"/>
                <a:cs typeface="MetaPro-Bold"/>
              </a:defRPr>
            </a:lvl3pPr>
            <a:lvl4pPr>
              <a:defRPr sz="1725">
                <a:solidFill>
                  <a:srgbClr val="CC0033"/>
                </a:solidFill>
                <a:latin typeface="MetaPro-Bold"/>
                <a:ea typeface="MetaPro-Bold"/>
                <a:cs typeface="MetaPro-Bold"/>
              </a:defRPr>
            </a:lvl4pPr>
            <a:lvl5pPr>
              <a:defRPr sz="1725">
                <a:solidFill>
                  <a:srgbClr val="CC0033"/>
                </a:solidFill>
                <a:latin typeface="MetaPro-Bold"/>
                <a:ea typeface="MetaPro-Bold"/>
                <a:cs typeface="MetaPro-Bold"/>
              </a:defRPr>
            </a:lvl5pPr>
            <a:lvl6pPr>
              <a:defRPr sz="1725">
                <a:solidFill>
                  <a:srgbClr val="CC0033"/>
                </a:solidFill>
                <a:latin typeface="MetaPro-Bold"/>
                <a:ea typeface="MetaPro-Bold"/>
                <a:cs typeface="MetaPro-Bold"/>
              </a:defRPr>
            </a:lvl6pPr>
            <a:lvl7pPr>
              <a:defRPr sz="1725">
                <a:solidFill>
                  <a:srgbClr val="CC0033"/>
                </a:solidFill>
                <a:latin typeface="MetaPro-Bold"/>
                <a:ea typeface="MetaPro-Bold"/>
                <a:cs typeface="MetaPro-Bold"/>
              </a:defRPr>
            </a:lvl7pPr>
            <a:lvl8pPr>
              <a:defRPr sz="1725">
                <a:solidFill>
                  <a:srgbClr val="CC0033"/>
                </a:solidFill>
                <a:latin typeface="MetaPro-Bold"/>
                <a:ea typeface="MetaPro-Bold"/>
                <a:cs typeface="MetaPro-Bold"/>
              </a:defRPr>
            </a:lvl8pPr>
            <a:lvl9pPr>
              <a:defRPr sz="1725">
                <a:solidFill>
                  <a:srgbClr val="CC0033"/>
                </a:solidFill>
                <a:latin typeface="MetaPro-Bold"/>
                <a:ea typeface="MetaPro-Bold"/>
                <a:cs typeface="MetaPro-Bold"/>
              </a:defRPr>
            </a:lvl9pPr>
          </a:lstStyle>
          <a:p xmlns:a="http://schemas.openxmlformats.org/drawingml/2006/main">
            <a:pPr algn="l">
              <a:lnSpc>
                <a:spcPct val="108000"/>
              </a:lnSpc>
              <a:buNone/>
              <a:defRPr sz="1725">
                <a:solidFill>
                  <a:srgbClr val="CC0033"/>
                </a:solidFill>
                <a:latin typeface="MetaPro-Bold"/>
                <a:ea typeface="MetaPro-Bold"/>
                <a:cs typeface="MetaPro-Bold"/>
              </a:defRPr>
            </a:pPr>
            <a:r>
              <a:rPr sz="1725" b="1" i="0">
                <a:solidFill>
                  <a:srgbClr val="CC0033"/>
                </a:solidFill>
                <a:latin typeface="MetaPro-Bold"/>
                <a:ea typeface="MetaPro-Bold"/>
                <a:cs typeface="MetaPro-Bold"/>
              </a:rPr>
              <a:t>INTRODUCE</a:t>
            </a:r>
          </a:p>
        </p:txBody>
      </p:sp>
      <p:sp>
        <p:nvSpPr>
          <p:cNvPr id="19" name="Object 19">
            <a:extLst xmlns:a="http://schemas.openxmlformats.org/drawingml/2006/main">
              <a:ext uri="{FF2B5EF4-FFF2-40B4-BE49-F238E27FC236}">
                <a16:creationId xmlns:a16="http://schemas.microsoft.com/office/drawing/2014/main" id="{812E06C4-F4E5-4052-ABE5-94A6818FF706}"/>
              </a:ext>
            </a:extLst>
          </p:cNvPr>
          <p:cNvSpPr>
            <a:spLocks xmlns:a="http://schemas.openxmlformats.org/drawingml/2006/main" noGrp="1"/>
          </p:cNvSpPr>
          <p:nvPr/>
        </p:nvSpPr>
        <p:spPr>
          <a:xfrm xmlns:a="http://schemas.openxmlformats.org/drawingml/2006/main">
            <a:off x="777240" y="3810000"/>
            <a:ext cx="3108960" cy="17526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400">
                <a:solidFill>
                  <a:srgbClr val="161616"/>
                </a:solidFill>
                <a:latin typeface="MetaPro-Book"/>
                <a:ea typeface="MetaPro-Book"/>
                <a:cs typeface="MetaPro-Book"/>
              </a:defRPr>
            </a:defPPr>
            <a:lvl1pPr>
              <a:defRPr sz="2400">
                <a:solidFill>
                  <a:srgbClr val="161616"/>
                </a:solidFill>
                <a:latin typeface="MetaPro-Book"/>
                <a:ea typeface="MetaPro-Book"/>
                <a:cs typeface="MetaPro-Book"/>
              </a:defRPr>
            </a:lvl1pPr>
            <a:lvl2pPr>
              <a:defRPr sz="2400">
                <a:solidFill>
                  <a:srgbClr val="161616"/>
                </a:solidFill>
                <a:latin typeface="MetaPro-Book"/>
                <a:ea typeface="MetaPro-Book"/>
                <a:cs typeface="MetaPro-Book"/>
              </a:defRPr>
            </a:lvl2pPr>
            <a:lvl3pPr>
              <a:defRPr sz="2400">
                <a:solidFill>
                  <a:srgbClr val="161616"/>
                </a:solidFill>
                <a:latin typeface="MetaPro-Book"/>
                <a:ea typeface="MetaPro-Book"/>
                <a:cs typeface="MetaPro-Book"/>
              </a:defRPr>
            </a:lvl3pPr>
            <a:lvl4pPr>
              <a:defRPr sz="2400">
                <a:solidFill>
                  <a:srgbClr val="161616"/>
                </a:solidFill>
                <a:latin typeface="MetaPro-Book"/>
                <a:ea typeface="MetaPro-Book"/>
                <a:cs typeface="MetaPro-Book"/>
              </a:defRPr>
            </a:lvl4pPr>
            <a:lvl5pPr>
              <a:defRPr sz="2400">
                <a:solidFill>
                  <a:srgbClr val="161616"/>
                </a:solidFill>
                <a:latin typeface="MetaPro-Book"/>
                <a:ea typeface="MetaPro-Book"/>
                <a:cs typeface="MetaPro-Book"/>
              </a:defRPr>
            </a:lvl5pPr>
            <a:lvl6pPr>
              <a:defRPr sz="2400">
                <a:solidFill>
                  <a:srgbClr val="161616"/>
                </a:solidFill>
                <a:latin typeface="MetaPro-Book"/>
                <a:ea typeface="MetaPro-Book"/>
                <a:cs typeface="MetaPro-Book"/>
              </a:defRPr>
            </a:lvl6pPr>
            <a:lvl7pPr>
              <a:defRPr sz="2400">
                <a:solidFill>
                  <a:srgbClr val="161616"/>
                </a:solidFill>
                <a:latin typeface="MetaPro-Book"/>
                <a:ea typeface="MetaPro-Book"/>
                <a:cs typeface="MetaPro-Book"/>
              </a:defRPr>
            </a:lvl7pPr>
            <a:lvl8pPr>
              <a:defRPr sz="2400">
                <a:solidFill>
                  <a:srgbClr val="161616"/>
                </a:solidFill>
                <a:latin typeface="MetaPro-Book"/>
                <a:ea typeface="MetaPro-Book"/>
                <a:cs typeface="MetaPro-Book"/>
              </a:defRPr>
            </a:lvl8pPr>
            <a:lvl9pPr>
              <a:defRPr sz="2400">
                <a:solidFill>
                  <a:srgbClr val="161616"/>
                </a:solidFill>
                <a:latin typeface="MetaPro-Book"/>
                <a:ea typeface="MetaPro-Book"/>
                <a:cs typeface="MetaPro-Book"/>
              </a:defRPr>
            </a:lvl9pPr>
          </a:lstStyle>
          <a:p xmlns:a="http://schemas.openxmlformats.org/drawingml/2006/main">
            <a:pPr algn="l">
              <a:lnSpc>
                <a:spcPct val="108000"/>
              </a:lnSpc>
              <a:buNone/>
              <a:defRPr sz="2400">
                <a:solidFill>
                  <a:srgbClr val="161616"/>
                </a:solidFill>
                <a:latin typeface="MetaPro-Book"/>
                <a:ea typeface="MetaPro-Book"/>
                <a:cs typeface="MetaPro-Book"/>
              </a:defRPr>
            </a:pPr>
            <a:r>
              <a:rPr sz="2400" b="1" i="0">
                <a:solidFill>
                  <a:srgbClr val="161616"/>
                </a:solidFill>
                <a:latin typeface="MetaPro-Book"/>
                <a:ea typeface="MetaPro-Book"/>
                <a:cs typeface="MetaPro-Book"/>
              </a:rPr>
              <a:t>Share relevant context and what you hope to learn.</a:t>
            </a:r>
          </a:p>
        </p:txBody>
      </p:sp>
      <p:sp>
        <p:nvSpPr>
          <p:cNvPr id="20" name="Object 20">
            <a:extLst xmlns:a="http://schemas.openxmlformats.org/drawingml/2006/main">
              <a:ext uri="{FF2B5EF4-FFF2-40B4-BE49-F238E27FC236}">
                <a16:creationId xmlns:a16="http://schemas.microsoft.com/office/drawing/2014/main" id="{12425C2D-0AAD-4D10-AC59-E3CA66406F8B}"/>
              </a:ext>
            </a:extLst>
          </p:cNvPr>
          <p:cNvSpPr>
            <a:spLocks xmlns:a="http://schemas.openxmlformats.org/drawingml/2006/main" noGrp="1"/>
          </p:cNvSpPr>
          <p:nvPr/>
        </p:nvSpPr>
        <p:spPr>
          <a:xfrm xmlns:a="http://schemas.openxmlformats.org/drawingml/2006/main">
            <a:off x="4572000" y="3108960"/>
            <a:ext cx="3108960" cy="5943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725">
                <a:solidFill>
                  <a:srgbClr val="CC0033"/>
                </a:solidFill>
                <a:latin typeface="MetaPro-Bold"/>
                <a:ea typeface="MetaPro-Bold"/>
                <a:cs typeface="MetaPro-Bold"/>
              </a:defRPr>
            </a:defPPr>
            <a:lvl1pPr>
              <a:defRPr sz="1725">
                <a:solidFill>
                  <a:srgbClr val="CC0033"/>
                </a:solidFill>
                <a:latin typeface="MetaPro-Bold"/>
                <a:ea typeface="MetaPro-Bold"/>
                <a:cs typeface="MetaPro-Bold"/>
              </a:defRPr>
            </a:lvl1pPr>
            <a:lvl2pPr>
              <a:defRPr sz="1725">
                <a:solidFill>
                  <a:srgbClr val="CC0033"/>
                </a:solidFill>
                <a:latin typeface="MetaPro-Bold"/>
                <a:ea typeface="MetaPro-Bold"/>
                <a:cs typeface="MetaPro-Bold"/>
              </a:defRPr>
            </a:lvl2pPr>
            <a:lvl3pPr>
              <a:defRPr sz="1725">
                <a:solidFill>
                  <a:srgbClr val="CC0033"/>
                </a:solidFill>
                <a:latin typeface="MetaPro-Bold"/>
                <a:ea typeface="MetaPro-Bold"/>
                <a:cs typeface="MetaPro-Bold"/>
              </a:defRPr>
            </a:lvl3pPr>
            <a:lvl4pPr>
              <a:defRPr sz="1725">
                <a:solidFill>
                  <a:srgbClr val="CC0033"/>
                </a:solidFill>
                <a:latin typeface="MetaPro-Bold"/>
                <a:ea typeface="MetaPro-Bold"/>
                <a:cs typeface="MetaPro-Bold"/>
              </a:defRPr>
            </a:lvl4pPr>
            <a:lvl5pPr>
              <a:defRPr sz="1725">
                <a:solidFill>
                  <a:srgbClr val="CC0033"/>
                </a:solidFill>
                <a:latin typeface="MetaPro-Bold"/>
                <a:ea typeface="MetaPro-Bold"/>
                <a:cs typeface="MetaPro-Bold"/>
              </a:defRPr>
            </a:lvl5pPr>
            <a:lvl6pPr>
              <a:defRPr sz="1725">
                <a:solidFill>
                  <a:srgbClr val="CC0033"/>
                </a:solidFill>
                <a:latin typeface="MetaPro-Bold"/>
                <a:ea typeface="MetaPro-Bold"/>
                <a:cs typeface="MetaPro-Bold"/>
              </a:defRPr>
            </a:lvl6pPr>
            <a:lvl7pPr>
              <a:defRPr sz="1725">
                <a:solidFill>
                  <a:srgbClr val="CC0033"/>
                </a:solidFill>
                <a:latin typeface="MetaPro-Bold"/>
                <a:ea typeface="MetaPro-Bold"/>
                <a:cs typeface="MetaPro-Bold"/>
              </a:defRPr>
            </a:lvl7pPr>
            <a:lvl8pPr>
              <a:defRPr sz="1725">
                <a:solidFill>
                  <a:srgbClr val="CC0033"/>
                </a:solidFill>
                <a:latin typeface="MetaPro-Bold"/>
                <a:ea typeface="MetaPro-Bold"/>
                <a:cs typeface="MetaPro-Bold"/>
              </a:defRPr>
            </a:lvl8pPr>
            <a:lvl9pPr>
              <a:defRPr sz="1725">
                <a:solidFill>
                  <a:srgbClr val="CC0033"/>
                </a:solidFill>
                <a:latin typeface="MetaPro-Bold"/>
                <a:ea typeface="MetaPro-Bold"/>
                <a:cs typeface="MetaPro-Bold"/>
              </a:defRPr>
            </a:lvl9pPr>
          </a:lstStyle>
          <a:p xmlns:a="http://schemas.openxmlformats.org/drawingml/2006/main">
            <a:pPr algn="l">
              <a:lnSpc>
                <a:spcPct val="108000"/>
              </a:lnSpc>
              <a:buNone/>
              <a:defRPr sz="1725">
                <a:solidFill>
                  <a:srgbClr val="CC0033"/>
                </a:solidFill>
                <a:latin typeface="MetaPro-Bold"/>
                <a:ea typeface="MetaPro-Bold"/>
                <a:cs typeface="MetaPro-Bold"/>
              </a:defRPr>
            </a:pPr>
            <a:r>
              <a:rPr sz="1725" b="1" i="0">
                <a:solidFill>
                  <a:srgbClr val="CC0033"/>
                </a:solidFill>
                <a:latin typeface="MetaPro-Bold"/>
                <a:ea typeface="MetaPro-Bold"/>
                <a:cs typeface="MetaPro-Bold"/>
              </a:rPr>
              <a:t>ASK AND LISTEN</a:t>
            </a:r>
          </a:p>
        </p:txBody>
      </p:sp>
      <p:sp>
        <p:nvSpPr>
          <p:cNvPr id="21" name="Object 21">
            <a:extLst xmlns:a="http://schemas.openxmlformats.org/drawingml/2006/main">
              <a:ext uri="{FF2B5EF4-FFF2-40B4-BE49-F238E27FC236}">
                <a16:creationId xmlns:a16="http://schemas.microsoft.com/office/drawing/2014/main" id="{48519581-B3EE-4A4C-A5A9-B95A80CB9F73}"/>
              </a:ext>
            </a:extLst>
          </p:cNvPr>
          <p:cNvSpPr>
            <a:spLocks xmlns:a="http://schemas.openxmlformats.org/drawingml/2006/main" noGrp="1"/>
          </p:cNvSpPr>
          <p:nvPr/>
        </p:nvSpPr>
        <p:spPr>
          <a:xfrm xmlns:a="http://schemas.openxmlformats.org/drawingml/2006/main">
            <a:off x="4572000" y="3810000"/>
            <a:ext cx="3108960" cy="17526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400">
                <a:solidFill>
                  <a:srgbClr val="161616"/>
                </a:solidFill>
                <a:latin typeface="MetaPro-Book"/>
                <a:ea typeface="MetaPro-Book"/>
                <a:cs typeface="MetaPro-Book"/>
              </a:defRPr>
            </a:defPPr>
            <a:lvl1pPr>
              <a:defRPr sz="2400">
                <a:solidFill>
                  <a:srgbClr val="161616"/>
                </a:solidFill>
                <a:latin typeface="MetaPro-Book"/>
                <a:ea typeface="MetaPro-Book"/>
                <a:cs typeface="MetaPro-Book"/>
              </a:defRPr>
            </a:lvl1pPr>
            <a:lvl2pPr>
              <a:defRPr sz="2400">
                <a:solidFill>
                  <a:srgbClr val="161616"/>
                </a:solidFill>
                <a:latin typeface="MetaPro-Book"/>
                <a:ea typeface="MetaPro-Book"/>
                <a:cs typeface="MetaPro-Book"/>
              </a:defRPr>
            </a:lvl2pPr>
            <a:lvl3pPr>
              <a:defRPr sz="2400">
                <a:solidFill>
                  <a:srgbClr val="161616"/>
                </a:solidFill>
                <a:latin typeface="MetaPro-Book"/>
                <a:ea typeface="MetaPro-Book"/>
                <a:cs typeface="MetaPro-Book"/>
              </a:defRPr>
            </a:lvl3pPr>
            <a:lvl4pPr>
              <a:defRPr sz="2400">
                <a:solidFill>
                  <a:srgbClr val="161616"/>
                </a:solidFill>
                <a:latin typeface="MetaPro-Book"/>
                <a:ea typeface="MetaPro-Book"/>
                <a:cs typeface="MetaPro-Book"/>
              </a:defRPr>
            </a:lvl4pPr>
            <a:lvl5pPr>
              <a:defRPr sz="2400">
                <a:solidFill>
                  <a:srgbClr val="161616"/>
                </a:solidFill>
                <a:latin typeface="MetaPro-Book"/>
                <a:ea typeface="MetaPro-Book"/>
                <a:cs typeface="MetaPro-Book"/>
              </a:defRPr>
            </a:lvl5pPr>
            <a:lvl6pPr>
              <a:defRPr sz="2400">
                <a:solidFill>
                  <a:srgbClr val="161616"/>
                </a:solidFill>
                <a:latin typeface="MetaPro-Book"/>
                <a:ea typeface="MetaPro-Book"/>
                <a:cs typeface="MetaPro-Book"/>
              </a:defRPr>
            </a:lvl6pPr>
            <a:lvl7pPr>
              <a:defRPr sz="2400">
                <a:solidFill>
                  <a:srgbClr val="161616"/>
                </a:solidFill>
                <a:latin typeface="MetaPro-Book"/>
                <a:ea typeface="MetaPro-Book"/>
                <a:cs typeface="MetaPro-Book"/>
              </a:defRPr>
            </a:lvl7pPr>
            <a:lvl8pPr>
              <a:defRPr sz="2400">
                <a:solidFill>
                  <a:srgbClr val="161616"/>
                </a:solidFill>
                <a:latin typeface="MetaPro-Book"/>
                <a:ea typeface="MetaPro-Book"/>
                <a:cs typeface="MetaPro-Book"/>
              </a:defRPr>
            </a:lvl8pPr>
            <a:lvl9pPr>
              <a:defRPr sz="2400">
                <a:solidFill>
                  <a:srgbClr val="161616"/>
                </a:solidFill>
                <a:latin typeface="MetaPro-Book"/>
                <a:ea typeface="MetaPro-Book"/>
                <a:cs typeface="MetaPro-Book"/>
              </a:defRPr>
            </a:lvl9pPr>
          </a:lstStyle>
          <a:p xmlns:a="http://schemas.openxmlformats.org/drawingml/2006/main">
            <a:pPr algn="l">
              <a:lnSpc>
                <a:spcPct val="108000"/>
              </a:lnSpc>
              <a:buNone/>
              <a:defRPr sz="2400">
                <a:solidFill>
                  <a:srgbClr val="161616"/>
                </a:solidFill>
                <a:latin typeface="MetaPro-Book"/>
                <a:ea typeface="MetaPro-Book"/>
                <a:cs typeface="MetaPro-Book"/>
              </a:defRPr>
            </a:pPr>
            <a:r>
              <a:rPr sz="2400" b="1" i="0">
                <a:solidFill>
                  <a:srgbClr val="161616"/>
                </a:solidFill>
                <a:latin typeface="MetaPro-Book"/>
                <a:ea typeface="MetaPro-Book"/>
                <a:cs typeface="MetaPro-Book"/>
              </a:rPr>
              <a:t>Use an open question. Follow up on the response.</a:t>
            </a:r>
          </a:p>
        </p:txBody>
      </p:sp>
      <p:sp>
        <p:nvSpPr>
          <p:cNvPr id="22" name="Object 22">
            <a:extLst xmlns:a="http://schemas.openxmlformats.org/drawingml/2006/main">
              <a:ext uri="{FF2B5EF4-FFF2-40B4-BE49-F238E27FC236}">
                <a16:creationId xmlns:a16="http://schemas.microsoft.com/office/drawing/2014/main" id="{12C0453A-F685-473E-B426-DD93D0F22874}"/>
              </a:ext>
            </a:extLst>
          </p:cNvPr>
          <p:cNvSpPr>
            <a:spLocks xmlns:a="http://schemas.openxmlformats.org/drawingml/2006/main" noGrp="1"/>
          </p:cNvSpPr>
          <p:nvPr/>
        </p:nvSpPr>
        <p:spPr>
          <a:xfrm xmlns:a="http://schemas.openxmlformats.org/drawingml/2006/main">
            <a:off x="8366760" y="3108960"/>
            <a:ext cx="3108960" cy="5943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725">
                <a:solidFill>
                  <a:srgbClr val="CC0033"/>
                </a:solidFill>
                <a:latin typeface="MetaPro-Bold"/>
                <a:ea typeface="MetaPro-Bold"/>
                <a:cs typeface="MetaPro-Bold"/>
              </a:defRPr>
            </a:defPPr>
            <a:lvl1pPr>
              <a:defRPr sz="1725">
                <a:solidFill>
                  <a:srgbClr val="CC0033"/>
                </a:solidFill>
                <a:latin typeface="MetaPro-Bold"/>
                <a:ea typeface="MetaPro-Bold"/>
                <a:cs typeface="MetaPro-Bold"/>
              </a:defRPr>
            </a:lvl1pPr>
            <a:lvl2pPr>
              <a:defRPr sz="1725">
                <a:solidFill>
                  <a:srgbClr val="CC0033"/>
                </a:solidFill>
                <a:latin typeface="MetaPro-Bold"/>
                <a:ea typeface="MetaPro-Bold"/>
                <a:cs typeface="MetaPro-Bold"/>
              </a:defRPr>
            </a:lvl2pPr>
            <a:lvl3pPr>
              <a:defRPr sz="1725">
                <a:solidFill>
                  <a:srgbClr val="CC0033"/>
                </a:solidFill>
                <a:latin typeface="MetaPro-Bold"/>
                <a:ea typeface="MetaPro-Bold"/>
                <a:cs typeface="MetaPro-Bold"/>
              </a:defRPr>
            </a:lvl3pPr>
            <a:lvl4pPr>
              <a:defRPr sz="1725">
                <a:solidFill>
                  <a:srgbClr val="CC0033"/>
                </a:solidFill>
                <a:latin typeface="MetaPro-Bold"/>
                <a:ea typeface="MetaPro-Bold"/>
                <a:cs typeface="MetaPro-Bold"/>
              </a:defRPr>
            </a:lvl4pPr>
            <a:lvl5pPr>
              <a:defRPr sz="1725">
                <a:solidFill>
                  <a:srgbClr val="CC0033"/>
                </a:solidFill>
                <a:latin typeface="MetaPro-Bold"/>
                <a:ea typeface="MetaPro-Bold"/>
                <a:cs typeface="MetaPro-Bold"/>
              </a:defRPr>
            </a:lvl5pPr>
            <a:lvl6pPr>
              <a:defRPr sz="1725">
                <a:solidFill>
                  <a:srgbClr val="CC0033"/>
                </a:solidFill>
                <a:latin typeface="MetaPro-Bold"/>
                <a:ea typeface="MetaPro-Bold"/>
                <a:cs typeface="MetaPro-Bold"/>
              </a:defRPr>
            </a:lvl6pPr>
            <a:lvl7pPr>
              <a:defRPr sz="1725">
                <a:solidFill>
                  <a:srgbClr val="CC0033"/>
                </a:solidFill>
                <a:latin typeface="MetaPro-Bold"/>
                <a:ea typeface="MetaPro-Bold"/>
                <a:cs typeface="MetaPro-Bold"/>
              </a:defRPr>
            </a:lvl7pPr>
            <a:lvl8pPr>
              <a:defRPr sz="1725">
                <a:solidFill>
                  <a:srgbClr val="CC0033"/>
                </a:solidFill>
                <a:latin typeface="MetaPro-Bold"/>
                <a:ea typeface="MetaPro-Bold"/>
                <a:cs typeface="MetaPro-Bold"/>
              </a:defRPr>
            </a:lvl8pPr>
            <a:lvl9pPr>
              <a:defRPr sz="1725">
                <a:solidFill>
                  <a:srgbClr val="CC0033"/>
                </a:solidFill>
                <a:latin typeface="MetaPro-Bold"/>
                <a:ea typeface="MetaPro-Bold"/>
                <a:cs typeface="MetaPro-Bold"/>
              </a:defRPr>
            </a:lvl9pPr>
          </a:lstStyle>
          <a:p xmlns:a="http://schemas.openxmlformats.org/drawingml/2006/main">
            <a:pPr algn="l">
              <a:lnSpc>
                <a:spcPct val="108000"/>
              </a:lnSpc>
              <a:buNone/>
              <a:defRPr sz="1725">
                <a:solidFill>
                  <a:srgbClr val="CC0033"/>
                </a:solidFill>
                <a:latin typeface="MetaPro-Bold"/>
                <a:ea typeface="MetaPro-Bold"/>
                <a:cs typeface="MetaPro-Bold"/>
              </a:defRPr>
            </a:pPr>
            <a:r>
              <a:rPr sz="1725" b="1" i="0">
                <a:solidFill>
                  <a:srgbClr val="CC0033"/>
                </a:solidFill>
                <a:latin typeface="MetaPro-Bold"/>
                <a:ea typeface="MetaPro-Bold"/>
                <a:cs typeface="MetaPro-Bold"/>
              </a:rPr>
              <a:t>CLOSE AND FOLLOW UP</a:t>
            </a:r>
          </a:p>
        </p:txBody>
      </p:sp>
      <p:sp>
        <p:nvSpPr>
          <p:cNvPr id="23" name="Object 23">
            <a:extLst xmlns:a="http://schemas.openxmlformats.org/drawingml/2006/main">
              <a:ext uri="{FF2B5EF4-FFF2-40B4-BE49-F238E27FC236}">
                <a16:creationId xmlns:a16="http://schemas.microsoft.com/office/drawing/2014/main" id="{E407BC3A-BC95-44CD-AB96-A3ED14D5B0A6}"/>
              </a:ext>
            </a:extLst>
          </p:cNvPr>
          <p:cNvSpPr>
            <a:spLocks xmlns:a="http://schemas.openxmlformats.org/drawingml/2006/main" noGrp="1"/>
          </p:cNvSpPr>
          <p:nvPr/>
        </p:nvSpPr>
        <p:spPr>
          <a:xfrm xmlns:a="http://schemas.openxmlformats.org/drawingml/2006/main">
            <a:off x="8366760" y="3810000"/>
            <a:ext cx="3108960" cy="17526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400">
                <a:solidFill>
                  <a:srgbClr val="161616"/>
                </a:solidFill>
                <a:latin typeface="MetaPro-Book"/>
                <a:ea typeface="MetaPro-Book"/>
                <a:cs typeface="MetaPro-Book"/>
              </a:defRPr>
            </a:defPPr>
            <a:lvl1pPr>
              <a:defRPr sz="2400">
                <a:solidFill>
                  <a:srgbClr val="161616"/>
                </a:solidFill>
                <a:latin typeface="MetaPro-Book"/>
                <a:ea typeface="MetaPro-Book"/>
                <a:cs typeface="MetaPro-Book"/>
              </a:defRPr>
            </a:lvl1pPr>
            <a:lvl2pPr>
              <a:defRPr sz="2400">
                <a:solidFill>
                  <a:srgbClr val="161616"/>
                </a:solidFill>
                <a:latin typeface="MetaPro-Book"/>
                <a:ea typeface="MetaPro-Book"/>
                <a:cs typeface="MetaPro-Book"/>
              </a:defRPr>
            </a:lvl2pPr>
            <a:lvl3pPr>
              <a:defRPr sz="2400">
                <a:solidFill>
                  <a:srgbClr val="161616"/>
                </a:solidFill>
                <a:latin typeface="MetaPro-Book"/>
                <a:ea typeface="MetaPro-Book"/>
                <a:cs typeface="MetaPro-Book"/>
              </a:defRPr>
            </a:lvl3pPr>
            <a:lvl4pPr>
              <a:defRPr sz="2400">
                <a:solidFill>
                  <a:srgbClr val="161616"/>
                </a:solidFill>
                <a:latin typeface="MetaPro-Book"/>
                <a:ea typeface="MetaPro-Book"/>
                <a:cs typeface="MetaPro-Book"/>
              </a:defRPr>
            </a:lvl4pPr>
            <a:lvl5pPr>
              <a:defRPr sz="2400">
                <a:solidFill>
                  <a:srgbClr val="161616"/>
                </a:solidFill>
                <a:latin typeface="MetaPro-Book"/>
                <a:ea typeface="MetaPro-Book"/>
                <a:cs typeface="MetaPro-Book"/>
              </a:defRPr>
            </a:lvl5pPr>
            <a:lvl6pPr>
              <a:defRPr sz="2400">
                <a:solidFill>
                  <a:srgbClr val="161616"/>
                </a:solidFill>
                <a:latin typeface="MetaPro-Book"/>
                <a:ea typeface="MetaPro-Book"/>
                <a:cs typeface="MetaPro-Book"/>
              </a:defRPr>
            </a:lvl6pPr>
            <a:lvl7pPr>
              <a:defRPr sz="2400">
                <a:solidFill>
                  <a:srgbClr val="161616"/>
                </a:solidFill>
                <a:latin typeface="MetaPro-Book"/>
                <a:ea typeface="MetaPro-Book"/>
                <a:cs typeface="MetaPro-Book"/>
              </a:defRPr>
            </a:lvl7pPr>
            <a:lvl8pPr>
              <a:defRPr sz="2400">
                <a:solidFill>
                  <a:srgbClr val="161616"/>
                </a:solidFill>
                <a:latin typeface="MetaPro-Book"/>
                <a:ea typeface="MetaPro-Book"/>
                <a:cs typeface="MetaPro-Book"/>
              </a:defRPr>
            </a:lvl8pPr>
            <a:lvl9pPr>
              <a:defRPr sz="2400">
                <a:solidFill>
                  <a:srgbClr val="161616"/>
                </a:solidFill>
                <a:latin typeface="MetaPro-Book"/>
                <a:ea typeface="MetaPro-Book"/>
                <a:cs typeface="MetaPro-Book"/>
              </a:defRPr>
            </a:lvl9pPr>
          </a:lstStyle>
          <a:p xmlns:a="http://schemas.openxmlformats.org/drawingml/2006/main">
            <a:pPr algn="l">
              <a:lnSpc>
                <a:spcPct val="108000"/>
              </a:lnSpc>
              <a:buNone/>
              <a:defRPr sz="2400">
                <a:solidFill>
                  <a:srgbClr val="161616"/>
                </a:solidFill>
                <a:latin typeface="MetaPro-Book"/>
                <a:ea typeface="MetaPro-Book"/>
                <a:cs typeface="MetaPro-Book"/>
              </a:defRPr>
            </a:pPr>
            <a:r>
              <a:rPr sz="2400" b="1" i="0">
                <a:solidFill>
                  <a:srgbClr val="161616"/>
                </a:solidFill>
                <a:latin typeface="MetaPro-Book"/>
                <a:ea typeface="MetaPro-Book"/>
                <a:cs typeface="MetaPro-Book"/>
              </a:rPr>
              <a:t>Thank the person and agree on an appropriate next step.</a:t>
            </a:r>
          </a:p>
        </p:txBody>
      </p:sp>
      <p:sp>
        <p:nvSpPr>
          <p:cNvPr id="712" name="Object 17">
            <a:extLst xmlns:a="http://schemas.openxmlformats.org/drawingml/2006/main">
              <a:ext uri="{FF2B5EF4-FFF2-40B4-BE49-F238E27FC236}">
                <a16:creationId xmlns:a16="http://schemas.microsoft.com/office/drawing/2014/main" id="{6F2BF954-C45F-4027-A6FF-C2DF3374F168}"/>
              </a:ext>
            </a:extLst>
          </p:cNvPr>
          <p:cNvSpPr>
            <a:spLocks xmlns:a="http://schemas.openxmlformats.org/drawingml/2006/main" noGrp="1"/>
          </p:cNvSpPr>
          <p:nvPr/>
        </p:nvSpPr>
        <p:spPr>
          <a:xfrm xmlns:a="http://schemas.openxmlformats.org/drawingml/2006/main">
            <a:off x="777240" y="2039112"/>
            <a:ext cx="310896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450">
                <a:solidFill>
                  <a:srgbClr val="CC0033"/>
                </a:solidFill>
                <a:latin typeface="MetaPro-Bold"/>
                <a:ea typeface="MetaPro-Bold"/>
                <a:cs typeface="MetaPro-Bold"/>
              </a:defRPr>
            </a:defPPr>
            <a:lvl1pPr>
              <a:defRPr sz="3450">
                <a:solidFill>
                  <a:srgbClr val="CC0033"/>
                </a:solidFill>
                <a:latin typeface="MetaPro-Bold"/>
                <a:ea typeface="MetaPro-Bold"/>
                <a:cs typeface="MetaPro-Bold"/>
              </a:defRPr>
            </a:lvl1pPr>
            <a:lvl2pPr>
              <a:defRPr sz="3450">
                <a:solidFill>
                  <a:srgbClr val="CC0033"/>
                </a:solidFill>
                <a:latin typeface="MetaPro-Bold"/>
                <a:ea typeface="MetaPro-Bold"/>
                <a:cs typeface="MetaPro-Bold"/>
              </a:defRPr>
            </a:lvl2pPr>
            <a:lvl3pPr>
              <a:defRPr sz="3450">
                <a:solidFill>
                  <a:srgbClr val="CC0033"/>
                </a:solidFill>
                <a:latin typeface="MetaPro-Bold"/>
                <a:ea typeface="MetaPro-Bold"/>
                <a:cs typeface="MetaPro-Bold"/>
              </a:defRPr>
            </a:lvl3pPr>
            <a:lvl4pPr>
              <a:defRPr sz="3450">
                <a:solidFill>
                  <a:srgbClr val="CC0033"/>
                </a:solidFill>
                <a:latin typeface="MetaPro-Bold"/>
                <a:ea typeface="MetaPro-Bold"/>
                <a:cs typeface="MetaPro-Bold"/>
              </a:defRPr>
            </a:lvl4pPr>
            <a:lvl5pPr>
              <a:defRPr sz="3450">
                <a:solidFill>
                  <a:srgbClr val="CC0033"/>
                </a:solidFill>
                <a:latin typeface="MetaPro-Bold"/>
                <a:ea typeface="MetaPro-Bold"/>
                <a:cs typeface="MetaPro-Bold"/>
              </a:defRPr>
            </a:lvl5pPr>
            <a:lvl6pPr>
              <a:defRPr sz="3450">
                <a:solidFill>
                  <a:srgbClr val="CC0033"/>
                </a:solidFill>
                <a:latin typeface="MetaPro-Bold"/>
                <a:ea typeface="MetaPro-Bold"/>
                <a:cs typeface="MetaPro-Bold"/>
              </a:defRPr>
            </a:lvl6pPr>
            <a:lvl7pPr>
              <a:defRPr sz="3450">
                <a:solidFill>
                  <a:srgbClr val="CC0033"/>
                </a:solidFill>
                <a:latin typeface="MetaPro-Bold"/>
                <a:ea typeface="MetaPro-Bold"/>
                <a:cs typeface="MetaPro-Bold"/>
              </a:defRPr>
            </a:lvl7pPr>
            <a:lvl8pPr>
              <a:defRPr sz="3450">
                <a:solidFill>
                  <a:srgbClr val="CC0033"/>
                </a:solidFill>
                <a:latin typeface="MetaPro-Bold"/>
                <a:ea typeface="MetaPro-Bold"/>
                <a:cs typeface="MetaPro-Bold"/>
              </a:defRPr>
            </a:lvl8pPr>
            <a:lvl9pPr>
              <a:defRPr sz="3450">
                <a:solidFill>
                  <a:srgbClr val="CC0033"/>
                </a:solidFill>
                <a:latin typeface="MetaPro-Bold"/>
                <a:ea typeface="MetaPro-Bold"/>
                <a:cs typeface="MetaPro-Bold"/>
              </a:defRPr>
            </a:lvl9pPr>
          </a:lstStyle>
          <a:p xmlns:a="http://schemas.openxmlformats.org/drawingml/2006/main">
            <a:pPr>
              <a:defRPr sz="3450">
                <a:solidFill>
                  <a:srgbClr val="CC0033"/>
                </a:solidFill>
                <a:latin typeface="MetaPro-Bold"/>
                <a:ea typeface="MetaPro-Bold"/>
                <a:cs typeface="MetaPro-Bold"/>
              </a:defRPr>
            </a:pPr>
            <a:r>
              <a:rPr sz="3450" b="1" i="0">
                <a:solidFill>
                  <a:srgbClr val="CC0033"/>
                </a:solidFill>
                <a:latin typeface="MetaPro-Bold"/>
                <a:ea typeface="MetaPro-Bold"/>
                <a:cs typeface="MetaPro-Bold"/>
              </a:rPr>
              <a:t>01</a:t>
            </a:r>
          </a:p>
        </p:txBody>
      </p:sp>
      <p:sp>
        <p:nvSpPr>
          <p:cNvPr id="713" name="Object 17">
            <a:extLst xmlns:a="http://schemas.openxmlformats.org/drawingml/2006/main">
              <a:ext uri="{FF2B5EF4-FFF2-40B4-BE49-F238E27FC236}">
                <a16:creationId xmlns:a16="http://schemas.microsoft.com/office/drawing/2014/main" id="{9DA00CC6-2470-439B-8751-CF14AAA1B564}"/>
              </a:ext>
            </a:extLst>
          </p:cNvPr>
          <p:cNvSpPr>
            <a:spLocks xmlns:a="http://schemas.openxmlformats.org/drawingml/2006/main" noGrp="1"/>
          </p:cNvSpPr>
          <p:nvPr/>
        </p:nvSpPr>
        <p:spPr>
          <a:xfrm xmlns:a="http://schemas.openxmlformats.org/drawingml/2006/main">
            <a:off x="4572000" y="2039112"/>
            <a:ext cx="310896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450">
                <a:solidFill>
                  <a:srgbClr val="CC0033"/>
                </a:solidFill>
                <a:latin typeface="MetaPro-Bold"/>
                <a:ea typeface="MetaPro-Bold"/>
                <a:cs typeface="MetaPro-Bold"/>
              </a:defRPr>
            </a:defPPr>
            <a:lvl1pPr>
              <a:defRPr sz="3450">
                <a:solidFill>
                  <a:srgbClr val="CC0033"/>
                </a:solidFill>
                <a:latin typeface="MetaPro-Bold"/>
                <a:ea typeface="MetaPro-Bold"/>
                <a:cs typeface="MetaPro-Bold"/>
              </a:defRPr>
            </a:lvl1pPr>
            <a:lvl2pPr>
              <a:defRPr sz="3450">
                <a:solidFill>
                  <a:srgbClr val="CC0033"/>
                </a:solidFill>
                <a:latin typeface="MetaPro-Bold"/>
                <a:ea typeface="MetaPro-Bold"/>
                <a:cs typeface="MetaPro-Bold"/>
              </a:defRPr>
            </a:lvl2pPr>
            <a:lvl3pPr>
              <a:defRPr sz="3450">
                <a:solidFill>
                  <a:srgbClr val="CC0033"/>
                </a:solidFill>
                <a:latin typeface="MetaPro-Bold"/>
                <a:ea typeface="MetaPro-Bold"/>
                <a:cs typeface="MetaPro-Bold"/>
              </a:defRPr>
            </a:lvl3pPr>
            <a:lvl4pPr>
              <a:defRPr sz="3450">
                <a:solidFill>
                  <a:srgbClr val="CC0033"/>
                </a:solidFill>
                <a:latin typeface="MetaPro-Bold"/>
                <a:ea typeface="MetaPro-Bold"/>
                <a:cs typeface="MetaPro-Bold"/>
              </a:defRPr>
            </a:lvl4pPr>
            <a:lvl5pPr>
              <a:defRPr sz="3450">
                <a:solidFill>
                  <a:srgbClr val="CC0033"/>
                </a:solidFill>
                <a:latin typeface="MetaPro-Bold"/>
                <a:ea typeface="MetaPro-Bold"/>
                <a:cs typeface="MetaPro-Bold"/>
              </a:defRPr>
            </a:lvl5pPr>
            <a:lvl6pPr>
              <a:defRPr sz="3450">
                <a:solidFill>
                  <a:srgbClr val="CC0033"/>
                </a:solidFill>
                <a:latin typeface="MetaPro-Bold"/>
                <a:ea typeface="MetaPro-Bold"/>
                <a:cs typeface="MetaPro-Bold"/>
              </a:defRPr>
            </a:lvl6pPr>
            <a:lvl7pPr>
              <a:defRPr sz="3450">
                <a:solidFill>
                  <a:srgbClr val="CC0033"/>
                </a:solidFill>
                <a:latin typeface="MetaPro-Bold"/>
                <a:ea typeface="MetaPro-Bold"/>
                <a:cs typeface="MetaPro-Bold"/>
              </a:defRPr>
            </a:lvl7pPr>
            <a:lvl8pPr>
              <a:defRPr sz="3450">
                <a:solidFill>
                  <a:srgbClr val="CC0033"/>
                </a:solidFill>
                <a:latin typeface="MetaPro-Bold"/>
                <a:ea typeface="MetaPro-Bold"/>
                <a:cs typeface="MetaPro-Bold"/>
              </a:defRPr>
            </a:lvl8pPr>
            <a:lvl9pPr>
              <a:defRPr sz="3450">
                <a:solidFill>
                  <a:srgbClr val="CC0033"/>
                </a:solidFill>
                <a:latin typeface="MetaPro-Bold"/>
                <a:ea typeface="MetaPro-Bold"/>
                <a:cs typeface="MetaPro-Bold"/>
              </a:defRPr>
            </a:lvl9pPr>
          </a:lstStyle>
          <a:p xmlns:a="http://schemas.openxmlformats.org/drawingml/2006/main">
            <a:pPr>
              <a:defRPr sz="3450">
                <a:solidFill>
                  <a:srgbClr val="CC0033"/>
                </a:solidFill>
                <a:latin typeface="MetaPro-Bold"/>
                <a:ea typeface="MetaPro-Bold"/>
                <a:cs typeface="MetaPro-Bold"/>
              </a:defRPr>
            </a:pPr>
            <a:r>
              <a:rPr sz="3450" b="1" i="0">
                <a:solidFill>
                  <a:srgbClr val="CC0033"/>
                </a:solidFill>
                <a:latin typeface="MetaPro-Bold"/>
                <a:ea typeface="MetaPro-Bold"/>
                <a:cs typeface="MetaPro-Bold"/>
              </a:rPr>
              <a:t>02</a:t>
            </a:r>
          </a:p>
        </p:txBody>
      </p:sp>
      <p:sp>
        <p:nvSpPr>
          <p:cNvPr id="714" name="Object 17">
            <a:extLst xmlns:a="http://schemas.openxmlformats.org/drawingml/2006/main">
              <a:ext uri="{FF2B5EF4-FFF2-40B4-BE49-F238E27FC236}">
                <a16:creationId xmlns:a16="http://schemas.microsoft.com/office/drawing/2014/main" id="{FB743B59-A2BD-4B19-B253-C51D94CE9BAA}"/>
              </a:ext>
            </a:extLst>
          </p:cNvPr>
          <p:cNvSpPr>
            <a:spLocks xmlns:a="http://schemas.openxmlformats.org/drawingml/2006/main" noGrp="1"/>
          </p:cNvSpPr>
          <p:nvPr/>
        </p:nvSpPr>
        <p:spPr>
          <a:xfrm xmlns:a="http://schemas.openxmlformats.org/drawingml/2006/main">
            <a:off x="8366760" y="2039112"/>
            <a:ext cx="310896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450">
                <a:solidFill>
                  <a:srgbClr val="CC0033"/>
                </a:solidFill>
                <a:latin typeface="MetaPro-Bold"/>
                <a:ea typeface="MetaPro-Bold"/>
                <a:cs typeface="MetaPro-Bold"/>
              </a:defRPr>
            </a:defPPr>
            <a:lvl1pPr>
              <a:defRPr sz="3450">
                <a:solidFill>
                  <a:srgbClr val="CC0033"/>
                </a:solidFill>
                <a:latin typeface="MetaPro-Bold"/>
                <a:ea typeface="MetaPro-Bold"/>
                <a:cs typeface="MetaPro-Bold"/>
              </a:defRPr>
            </a:lvl1pPr>
            <a:lvl2pPr>
              <a:defRPr sz="3450">
                <a:solidFill>
                  <a:srgbClr val="CC0033"/>
                </a:solidFill>
                <a:latin typeface="MetaPro-Bold"/>
                <a:ea typeface="MetaPro-Bold"/>
                <a:cs typeface="MetaPro-Bold"/>
              </a:defRPr>
            </a:lvl2pPr>
            <a:lvl3pPr>
              <a:defRPr sz="3450">
                <a:solidFill>
                  <a:srgbClr val="CC0033"/>
                </a:solidFill>
                <a:latin typeface="MetaPro-Bold"/>
                <a:ea typeface="MetaPro-Bold"/>
                <a:cs typeface="MetaPro-Bold"/>
              </a:defRPr>
            </a:lvl3pPr>
            <a:lvl4pPr>
              <a:defRPr sz="3450">
                <a:solidFill>
                  <a:srgbClr val="CC0033"/>
                </a:solidFill>
                <a:latin typeface="MetaPro-Bold"/>
                <a:ea typeface="MetaPro-Bold"/>
                <a:cs typeface="MetaPro-Bold"/>
              </a:defRPr>
            </a:lvl4pPr>
            <a:lvl5pPr>
              <a:defRPr sz="3450">
                <a:solidFill>
                  <a:srgbClr val="CC0033"/>
                </a:solidFill>
                <a:latin typeface="MetaPro-Bold"/>
                <a:ea typeface="MetaPro-Bold"/>
                <a:cs typeface="MetaPro-Bold"/>
              </a:defRPr>
            </a:lvl5pPr>
            <a:lvl6pPr>
              <a:defRPr sz="3450">
                <a:solidFill>
                  <a:srgbClr val="CC0033"/>
                </a:solidFill>
                <a:latin typeface="MetaPro-Bold"/>
                <a:ea typeface="MetaPro-Bold"/>
                <a:cs typeface="MetaPro-Bold"/>
              </a:defRPr>
            </a:lvl6pPr>
            <a:lvl7pPr>
              <a:defRPr sz="3450">
                <a:solidFill>
                  <a:srgbClr val="CC0033"/>
                </a:solidFill>
                <a:latin typeface="MetaPro-Bold"/>
                <a:ea typeface="MetaPro-Bold"/>
                <a:cs typeface="MetaPro-Bold"/>
              </a:defRPr>
            </a:lvl7pPr>
            <a:lvl8pPr>
              <a:defRPr sz="3450">
                <a:solidFill>
                  <a:srgbClr val="CC0033"/>
                </a:solidFill>
                <a:latin typeface="MetaPro-Bold"/>
                <a:ea typeface="MetaPro-Bold"/>
                <a:cs typeface="MetaPro-Bold"/>
              </a:defRPr>
            </a:lvl8pPr>
            <a:lvl9pPr>
              <a:defRPr sz="3450">
                <a:solidFill>
                  <a:srgbClr val="CC0033"/>
                </a:solidFill>
                <a:latin typeface="MetaPro-Bold"/>
                <a:ea typeface="MetaPro-Bold"/>
                <a:cs typeface="MetaPro-Bold"/>
              </a:defRPr>
            </a:lvl9pPr>
          </a:lstStyle>
          <a:p xmlns:a="http://schemas.openxmlformats.org/drawingml/2006/main">
            <a:pPr>
              <a:defRPr sz="3450">
                <a:solidFill>
                  <a:srgbClr val="CC0033"/>
                </a:solidFill>
                <a:latin typeface="MetaPro-Bold"/>
                <a:ea typeface="MetaPro-Bold"/>
                <a:cs typeface="MetaPro-Bold"/>
              </a:defRPr>
            </a:pPr>
            <a:r>
              <a:rPr sz="3450" b="1" i="0">
                <a:solidFill>
                  <a:srgbClr val="CC0033"/>
                </a:solidFill>
                <a:latin typeface="MetaPro-Bold"/>
                <a:ea typeface="MetaPro-Bold"/>
                <a:cs typeface="MetaPro-Bold"/>
              </a:rPr>
              <a:t>03</a:t>
            </a:r>
          </a:p>
        </p:txBody>
      </p:sp>
      <p:sp>
        <p:nvSpPr>
          <p:cNvPr id="715" name="">
            <a:extLst xmlns:a="http://schemas.openxmlformats.org/drawingml/2006/main">
              <a:ext uri="{FF2B5EF4-FFF2-40B4-BE49-F238E27FC236}">
                <a16:creationId xmlns:a16="http://schemas.microsoft.com/office/drawing/2014/main" id="{A1839631-214C-4BE9-8D87-188CCC270061}"/>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03</a:t>
            </a:r>
          </a:p>
        </p:txBody>
      </p:sp>
    </p:spTree>
    <p:extLst>
      <p:ext uri="{BB962C8B-B14F-4D97-AF65-F5344CB8AC3E}">
        <p14:creationId xmlns:p14="http://schemas.microsoft.com/office/powerpoint/2010/main" val="645068136"/>
      </p:ext>
    </p:extLst>
  </p:cSld>
</p:sld>
</file>

<file path=ppt/slides/slide4.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5" name="Roadmap layout">
            <a:extLst xmlns:a="http://schemas.openxmlformats.org/drawingml/2006/main">
              <a:ext uri="{FF2B5EF4-FFF2-40B4-BE49-F238E27FC236}">
                <a16:creationId xmlns:a16="http://schemas.microsoft.com/office/drawing/2014/main" id="{106B0413-1A63-40EC-BE3D-5B3627B31EA1}"/>
              </a:ext>
            </a:extLst>
          </p:cNvPr>
          <p:cNvSpPr>
            <a:spLocks xmlns:a="http://schemas.openxmlformats.org/drawingml/2006/main" noGrp="1"/>
          </p:cNvSpPr>
          <p:nvPr/>
        </p:nvSpPr>
        <p:spPr>
          <a:xfrm xmlns:a="http://schemas.openxmlformats.org/drawingml/2006/main">
            <a:off x="731520" y="5806440"/>
            <a:ext cx="10698480" cy="16459"/>
          </a:xfrm>
          <a:prstGeom xmlns:a="http://schemas.openxmlformats.org/drawingml/2006/main" prst="rect">
            <a:avLst/>
          </a:prstGeom>
          <a:solidFill xmlns:a="http://schemas.openxmlformats.org/drawingml/2006/main">
            <a:srgbClr val="DDDDDD"/>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511" name="Roadmap layout">
            <a:extLst xmlns:a="http://schemas.openxmlformats.org/drawingml/2006/main">
              <a:ext uri="{FF2B5EF4-FFF2-40B4-BE49-F238E27FC236}">
                <a16:creationId xmlns:a16="http://schemas.microsoft.com/office/drawing/2014/main" id="{43E04939-E8AE-47D9-8C9D-C09285368D6C}"/>
              </a:ext>
            </a:extLst>
          </p:cNvPr>
          <p:cNvSpPr>
            <a:spLocks xmlns:a="http://schemas.openxmlformats.org/drawingml/2006/main" noGrp="1"/>
          </p:cNvSpPr>
          <p:nvPr/>
        </p:nvSpPr>
        <p:spPr>
          <a:xfrm xmlns:a="http://schemas.openxmlformats.org/drawingml/2006/main">
            <a:off x="7315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17" name="Object 17">
            <a:extLst xmlns:a="http://schemas.openxmlformats.org/drawingml/2006/main">
              <a:ext uri="{FF2B5EF4-FFF2-40B4-BE49-F238E27FC236}">
                <a16:creationId xmlns:a16="http://schemas.microsoft.com/office/drawing/2014/main" id="{B344105E-BDDE-4061-B988-028BA2C15CB4}"/>
              </a:ext>
            </a:extLst>
          </p:cNvPr>
          <p:cNvSpPr>
            <a:spLocks xmlns:a="http://schemas.openxmlformats.org/drawingml/2006/main" noGrp="1"/>
          </p:cNvSpPr>
          <p:nvPr/>
        </p:nvSpPr>
        <p:spPr>
          <a:xfrm xmlns:a="http://schemas.openxmlformats.org/drawingml/2006/main">
            <a:off x="731520" y="594360"/>
            <a:ext cx="1069848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An introduction with a purpose</a:t>
            </a:r>
          </a:p>
        </p:txBody>
      </p:sp>
      <p:sp>
        <p:nvSpPr>
          <p:cNvPr id="18" name="Object 18">
            <a:extLst xmlns:a="http://schemas.openxmlformats.org/drawingml/2006/main">
              <a:ext uri="{FF2B5EF4-FFF2-40B4-BE49-F238E27FC236}">
                <a16:creationId xmlns:a16="http://schemas.microsoft.com/office/drawing/2014/main" id="{CA6F8675-1C97-4AAC-A0D0-C48943ABCF83}"/>
              </a:ext>
            </a:extLst>
          </p:cNvPr>
          <p:cNvSpPr>
            <a:spLocks xmlns:a="http://schemas.openxmlformats.org/drawingml/2006/main" noGrp="1"/>
          </p:cNvSpPr>
          <p:nvPr/>
        </p:nvSpPr>
        <p:spPr>
          <a:xfrm xmlns:a="http://schemas.openxmlformats.org/drawingml/2006/main">
            <a:off x="777240" y="3108960"/>
            <a:ext cx="3108960" cy="5943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725">
                <a:solidFill>
                  <a:srgbClr val="CC0033"/>
                </a:solidFill>
                <a:latin typeface="MetaPro-Bold"/>
                <a:ea typeface="MetaPro-Bold"/>
                <a:cs typeface="MetaPro-Bold"/>
              </a:defRPr>
            </a:defPPr>
            <a:lvl1pPr>
              <a:defRPr sz="1725">
                <a:solidFill>
                  <a:srgbClr val="CC0033"/>
                </a:solidFill>
                <a:latin typeface="MetaPro-Bold"/>
                <a:ea typeface="MetaPro-Bold"/>
                <a:cs typeface="MetaPro-Bold"/>
              </a:defRPr>
            </a:lvl1pPr>
            <a:lvl2pPr>
              <a:defRPr sz="1725">
                <a:solidFill>
                  <a:srgbClr val="CC0033"/>
                </a:solidFill>
                <a:latin typeface="MetaPro-Bold"/>
                <a:ea typeface="MetaPro-Bold"/>
                <a:cs typeface="MetaPro-Bold"/>
              </a:defRPr>
            </a:lvl2pPr>
            <a:lvl3pPr>
              <a:defRPr sz="1725">
                <a:solidFill>
                  <a:srgbClr val="CC0033"/>
                </a:solidFill>
                <a:latin typeface="MetaPro-Bold"/>
                <a:ea typeface="MetaPro-Bold"/>
                <a:cs typeface="MetaPro-Bold"/>
              </a:defRPr>
            </a:lvl3pPr>
            <a:lvl4pPr>
              <a:defRPr sz="1725">
                <a:solidFill>
                  <a:srgbClr val="CC0033"/>
                </a:solidFill>
                <a:latin typeface="MetaPro-Bold"/>
                <a:ea typeface="MetaPro-Bold"/>
                <a:cs typeface="MetaPro-Bold"/>
              </a:defRPr>
            </a:lvl4pPr>
            <a:lvl5pPr>
              <a:defRPr sz="1725">
                <a:solidFill>
                  <a:srgbClr val="CC0033"/>
                </a:solidFill>
                <a:latin typeface="MetaPro-Bold"/>
                <a:ea typeface="MetaPro-Bold"/>
                <a:cs typeface="MetaPro-Bold"/>
              </a:defRPr>
            </a:lvl5pPr>
            <a:lvl6pPr>
              <a:defRPr sz="1725">
                <a:solidFill>
                  <a:srgbClr val="CC0033"/>
                </a:solidFill>
                <a:latin typeface="MetaPro-Bold"/>
                <a:ea typeface="MetaPro-Bold"/>
                <a:cs typeface="MetaPro-Bold"/>
              </a:defRPr>
            </a:lvl6pPr>
            <a:lvl7pPr>
              <a:defRPr sz="1725">
                <a:solidFill>
                  <a:srgbClr val="CC0033"/>
                </a:solidFill>
                <a:latin typeface="MetaPro-Bold"/>
                <a:ea typeface="MetaPro-Bold"/>
                <a:cs typeface="MetaPro-Bold"/>
              </a:defRPr>
            </a:lvl7pPr>
            <a:lvl8pPr>
              <a:defRPr sz="1725">
                <a:solidFill>
                  <a:srgbClr val="CC0033"/>
                </a:solidFill>
                <a:latin typeface="MetaPro-Bold"/>
                <a:ea typeface="MetaPro-Bold"/>
                <a:cs typeface="MetaPro-Bold"/>
              </a:defRPr>
            </a:lvl8pPr>
            <a:lvl9pPr>
              <a:defRPr sz="1725">
                <a:solidFill>
                  <a:srgbClr val="CC0033"/>
                </a:solidFill>
                <a:latin typeface="MetaPro-Bold"/>
                <a:ea typeface="MetaPro-Bold"/>
                <a:cs typeface="MetaPro-Bold"/>
              </a:defRPr>
            </a:lvl9pPr>
          </a:lstStyle>
          <a:p xmlns:a="http://schemas.openxmlformats.org/drawingml/2006/main">
            <a:pPr algn="l">
              <a:lnSpc>
                <a:spcPct val="108000"/>
              </a:lnSpc>
              <a:buNone/>
              <a:defRPr sz="1725">
                <a:solidFill>
                  <a:srgbClr val="CC0033"/>
                </a:solidFill>
                <a:latin typeface="MetaPro-Bold"/>
                <a:ea typeface="MetaPro-Bold"/>
                <a:cs typeface="MetaPro-Bold"/>
              </a:defRPr>
            </a:pPr>
            <a:r>
              <a:rPr sz="1725" b="1" i="0">
                <a:solidFill>
                  <a:srgbClr val="CC0033"/>
                </a:solidFill>
                <a:latin typeface="MetaPro-Bold"/>
                <a:ea typeface="MetaPro-Bold"/>
                <a:cs typeface="MetaPro-Bold"/>
              </a:rPr>
              <a:t>WHO YOU ARE</a:t>
            </a:r>
          </a:p>
        </p:txBody>
      </p:sp>
      <p:sp>
        <p:nvSpPr>
          <p:cNvPr id="19" name="Object 19">
            <a:extLst xmlns:a="http://schemas.openxmlformats.org/drawingml/2006/main">
              <a:ext uri="{FF2B5EF4-FFF2-40B4-BE49-F238E27FC236}">
                <a16:creationId xmlns:a16="http://schemas.microsoft.com/office/drawing/2014/main" id="{812E06C4-F4E5-4052-ABE5-94A6818FF706}"/>
              </a:ext>
            </a:extLst>
          </p:cNvPr>
          <p:cNvSpPr>
            <a:spLocks xmlns:a="http://schemas.openxmlformats.org/drawingml/2006/main" noGrp="1"/>
          </p:cNvSpPr>
          <p:nvPr/>
        </p:nvSpPr>
        <p:spPr>
          <a:xfrm xmlns:a="http://schemas.openxmlformats.org/drawingml/2006/main">
            <a:off x="777240" y="3810000"/>
            <a:ext cx="3108960" cy="17526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400">
                <a:solidFill>
                  <a:srgbClr val="161616"/>
                </a:solidFill>
                <a:latin typeface="MetaPro-Book"/>
                <a:ea typeface="MetaPro-Book"/>
                <a:cs typeface="MetaPro-Book"/>
              </a:defRPr>
            </a:defPPr>
            <a:lvl1pPr>
              <a:defRPr sz="2400">
                <a:solidFill>
                  <a:srgbClr val="161616"/>
                </a:solidFill>
                <a:latin typeface="MetaPro-Book"/>
                <a:ea typeface="MetaPro-Book"/>
                <a:cs typeface="MetaPro-Book"/>
              </a:defRPr>
            </a:lvl1pPr>
            <a:lvl2pPr>
              <a:defRPr sz="2400">
                <a:solidFill>
                  <a:srgbClr val="161616"/>
                </a:solidFill>
                <a:latin typeface="MetaPro-Book"/>
                <a:ea typeface="MetaPro-Book"/>
                <a:cs typeface="MetaPro-Book"/>
              </a:defRPr>
            </a:lvl2pPr>
            <a:lvl3pPr>
              <a:defRPr sz="2400">
                <a:solidFill>
                  <a:srgbClr val="161616"/>
                </a:solidFill>
                <a:latin typeface="MetaPro-Book"/>
                <a:ea typeface="MetaPro-Book"/>
                <a:cs typeface="MetaPro-Book"/>
              </a:defRPr>
            </a:lvl3pPr>
            <a:lvl4pPr>
              <a:defRPr sz="2400">
                <a:solidFill>
                  <a:srgbClr val="161616"/>
                </a:solidFill>
                <a:latin typeface="MetaPro-Book"/>
                <a:ea typeface="MetaPro-Book"/>
                <a:cs typeface="MetaPro-Book"/>
              </a:defRPr>
            </a:lvl4pPr>
            <a:lvl5pPr>
              <a:defRPr sz="2400">
                <a:solidFill>
                  <a:srgbClr val="161616"/>
                </a:solidFill>
                <a:latin typeface="MetaPro-Book"/>
                <a:ea typeface="MetaPro-Book"/>
                <a:cs typeface="MetaPro-Book"/>
              </a:defRPr>
            </a:lvl5pPr>
            <a:lvl6pPr>
              <a:defRPr sz="2400">
                <a:solidFill>
                  <a:srgbClr val="161616"/>
                </a:solidFill>
                <a:latin typeface="MetaPro-Book"/>
                <a:ea typeface="MetaPro-Book"/>
                <a:cs typeface="MetaPro-Book"/>
              </a:defRPr>
            </a:lvl6pPr>
            <a:lvl7pPr>
              <a:defRPr sz="2400">
                <a:solidFill>
                  <a:srgbClr val="161616"/>
                </a:solidFill>
                <a:latin typeface="MetaPro-Book"/>
                <a:ea typeface="MetaPro-Book"/>
                <a:cs typeface="MetaPro-Book"/>
              </a:defRPr>
            </a:lvl7pPr>
            <a:lvl8pPr>
              <a:defRPr sz="2400">
                <a:solidFill>
                  <a:srgbClr val="161616"/>
                </a:solidFill>
                <a:latin typeface="MetaPro-Book"/>
                <a:ea typeface="MetaPro-Book"/>
                <a:cs typeface="MetaPro-Book"/>
              </a:defRPr>
            </a:lvl8pPr>
            <a:lvl9pPr>
              <a:defRPr sz="2400">
                <a:solidFill>
                  <a:srgbClr val="161616"/>
                </a:solidFill>
                <a:latin typeface="MetaPro-Book"/>
                <a:ea typeface="MetaPro-Book"/>
                <a:cs typeface="MetaPro-Book"/>
              </a:defRPr>
            </a:lvl9pPr>
          </a:lstStyle>
          <a:p xmlns:a="http://schemas.openxmlformats.org/drawingml/2006/main">
            <a:pPr algn="l">
              <a:lnSpc>
                <a:spcPct val="108000"/>
              </a:lnSpc>
              <a:buNone/>
              <a:defRPr sz="2400">
                <a:solidFill>
                  <a:srgbClr val="161616"/>
                </a:solidFill>
                <a:latin typeface="MetaPro-Book"/>
                <a:ea typeface="MetaPro-Book"/>
                <a:cs typeface="MetaPro-Book"/>
              </a:defRPr>
            </a:pPr>
            <a:r>
              <a:rPr sz="2400" b="1" i="0">
                <a:solidFill>
                  <a:srgbClr val="161616"/>
                </a:solidFill>
                <a:latin typeface="MetaPro-Book"/>
                <a:ea typeface="MetaPro-Book"/>
                <a:cs typeface="MetaPro-Book"/>
              </a:rPr>
              <a:t>A concise piece of relevant context</a:t>
            </a:r>
          </a:p>
        </p:txBody>
      </p:sp>
      <p:sp>
        <p:nvSpPr>
          <p:cNvPr id="20" name="Object 20">
            <a:extLst xmlns:a="http://schemas.openxmlformats.org/drawingml/2006/main">
              <a:ext uri="{FF2B5EF4-FFF2-40B4-BE49-F238E27FC236}">
                <a16:creationId xmlns:a16="http://schemas.microsoft.com/office/drawing/2014/main" id="{12425C2D-0AAD-4D10-AC59-E3CA66406F8B}"/>
              </a:ext>
            </a:extLst>
          </p:cNvPr>
          <p:cNvSpPr>
            <a:spLocks xmlns:a="http://schemas.openxmlformats.org/drawingml/2006/main" noGrp="1"/>
          </p:cNvSpPr>
          <p:nvPr/>
        </p:nvSpPr>
        <p:spPr>
          <a:xfrm xmlns:a="http://schemas.openxmlformats.org/drawingml/2006/main">
            <a:off x="4572000" y="3108960"/>
            <a:ext cx="3108960" cy="5943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725">
                <a:solidFill>
                  <a:srgbClr val="CC0033"/>
                </a:solidFill>
                <a:latin typeface="MetaPro-Bold"/>
                <a:ea typeface="MetaPro-Bold"/>
                <a:cs typeface="MetaPro-Bold"/>
              </a:defRPr>
            </a:defPPr>
            <a:lvl1pPr>
              <a:defRPr sz="1725">
                <a:solidFill>
                  <a:srgbClr val="CC0033"/>
                </a:solidFill>
                <a:latin typeface="MetaPro-Bold"/>
                <a:ea typeface="MetaPro-Bold"/>
                <a:cs typeface="MetaPro-Bold"/>
              </a:defRPr>
            </a:lvl1pPr>
            <a:lvl2pPr>
              <a:defRPr sz="1725">
                <a:solidFill>
                  <a:srgbClr val="CC0033"/>
                </a:solidFill>
                <a:latin typeface="MetaPro-Bold"/>
                <a:ea typeface="MetaPro-Bold"/>
                <a:cs typeface="MetaPro-Bold"/>
              </a:defRPr>
            </a:lvl2pPr>
            <a:lvl3pPr>
              <a:defRPr sz="1725">
                <a:solidFill>
                  <a:srgbClr val="CC0033"/>
                </a:solidFill>
                <a:latin typeface="MetaPro-Bold"/>
                <a:ea typeface="MetaPro-Bold"/>
                <a:cs typeface="MetaPro-Bold"/>
              </a:defRPr>
            </a:lvl3pPr>
            <a:lvl4pPr>
              <a:defRPr sz="1725">
                <a:solidFill>
                  <a:srgbClr val="CC0033"/>
                </a:solidFill>
                <a:latin typeface="MetaPro-Bold"/>
                <a:ea typeface="MetaPro-Bold"/>
                <a:cs typeface="MetaPro-Bold"/>
              </a:defRPr>
            </a:lvl4pPr>
            <a:lvl5pPr>
              <a:defRPr sz="1725">
                <a:solidFill>
                  <a:srgbClr val="CC0033"/>
                </a:solidFill>
                <a:latin typeface="MetaPro-Bold"/>
                <a:ea typeface="MetaPro-Bold"/>
                <a:cs typeface="MetaPro-Bold"/>
              </a:defRPr>
            </a:lvl5pPr>
            <a:lvl6pPr>
              <a:defRPr sz="1725">
                <a:solidFill>
                  <a:srgbClr val="CC0033"/>
                </a:solidFill>
                <a:latin typeface="MetaPro-Bold"/>
                <a:ea typeface="MetaPro-Bold"/>
                <a:cs typeface="MetaPro-Bold"/>
              </a:defRPr>
            </a:lvl6pPr>
            <a:lvl7pPr>
              <a:defRPr sz="1725">
                <a:solidFill>
                  <a:srgbClr val="CC0033"/>
                </a:solidFill>
                <a:latin typeface="MetaPro-Bold"/>
                <a:ea typeface="MetaPro-Bold"/>
                <a:cs typeface="MetaPro-Bold"/>
              </a:defRPr>
            </a:lvl7pPr>
            <a:lvl8pPr>
              <a:defRPr sz="1725">
                <a:solidFill>
                  <a:srgbClr val="CC0033"/>
                </a:solidFill>
                <a:latin typeface="MetaPro-Bold"/>
                <a:ea typeface="MetaPro-Bold"/>
                <a:cs typeface="MetaPro-Bold"/>
              </a:defRPr>
            </a:lvl8pPr>
            <a:lvl9pPr>
              <a:defRPr sz="1725">
                <a:solidFill>
                  <a:srgbClr val="CC0033"/>
                </a:solidFill>
                <a:latin typeface="MetaPro-Bold"/>
                <a:ea typeface="MetaPro-Bold"/>
                <a:cs typeface="MetaPro-Bold"/>
              </a:defRPr>
            </a:lvl9pPr>
          </a:lstStyle>
          <a:p xmlns:a="http://schemas.openxmlformats.org/drawingml/2006/main">
            <a:pPr algn="l">
              <a:lnSpc>
                <a:spcPct val="108000"/>
              </a:lnSpc>
              <a:buNone/>
              <a:defRPr sz="1725">
                <a:solidFill>
                  <a:srgbClr val="CC0033"/>
                </a:solidFill>
                <a:latin typeface="MetaPro-Bold"/>
                <a:ea typeface="MetaPro-Bold"/>
                <a:cs typeface="MetaPro-Bold"/>
              </a:defRPr>
            </a:pPr>
            <a:r>
              <a:rPr sz="1725" b="1" i="0">
                <a:solidFill>
                  <a:srgbClr val="CC0033"/>
                </a:solidFill>
                <a:latin typeface="MetaPro-Bold"/>
                <a:ea typeface="MetaPro-Bold"/>
                <a:cs typeface="MetaPro-Bold"/>
              </a:rPr>
              <a:t>WHAT YOU ARE EXPLORING</a:t>
            </a:r>
          </a:p>
        </p:txBody>
      </p:sp>
      <p:sp>
        <p:nvSpPr>
          <p:cNvPr id="21" name="Object 21">
            <a:extLst xmlns:a="http://schemas.openxmlformats.org/drawingml/2006/main">
              <a:ext uri="{FF2B5EF4-FFF2-40B4-BE49-F238E27FC236}">
                <a16:creationId xmlns:a16="http://schemas.microsoft.com/office/drawing/2014/main" id="{48519581-B3EE-4A4C-A5A9-B95A80CB9F73}"/>
              </a:ext>
            </a:extLst>
          </p:cNvPr>
          <p:cNvSpPr>
            <a:spLocks xmlns:a="http://schemas.openxmlformats.org/drawingml/2006/main" noGrp="1"/>
          </p:cNvSpPr>
          <p:nvPr/>
        </p:nvSpPr>
        <p:spPr>
          <a:xfrm xmlns:a="http://schemas.openxmlformats.org/drawingml/2006/main">
            <a:off x="4572000" y="3810000"/>
            <a:ext cx="3108960" cy="17526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400">
                <a:solidFill>
                  <a:srgbClr val="161616"/>
                </a:solidFill>
                <a:latin typeface="MetaPro-Book"/>
                <a:ea typeface="MetaPro-Book"/>
                <a:cs typeface="MetaPro-Book"/>
              </a:defRPr>
            </a:defPPr>
            <a:lvl1pPr>
              <a:defRPr sz="2400">
                <a:solidFill>
                  <a:srgbClr val="161616"/>
                </a:solidFill>
                <a:latin typeface="MetaPro-Book"/>
                <a:ea typeface="MetaPro-Book"/>
                <a:cs typeface="MetaPro-Book"/>
              </a:defRPr>
            </a:lvl1pPr>
            <a:lvl2pPr>
              <a:defRPr sz="2400">
                <a:solidFill>
                  <a:srgbClr val="161616"/>
                </a:solidFill>
                <a:latin typeface="MetaPro-Book"/>
                <a:ea typeface="MetaPro-Book"/>
                <a:cs typeface="MetaPro-Book"/>
              </a:defRPr>
            </a:lvl2pPr>
            <a:lvl3pPr>
              <a:defRPr sz="2400">
                <a:solidFill>
                  <a:srgbClr val="161616"/>
                </a:solidFill>
                <a:latin typeface="MetaPro-Book"/>
                <a:ea typeface="MetaPro-Book"/>
                <a:cs typeface="MetaPro-Book"/>
              </a:defRPr>
            </a:lvl3pPr>
            <a:lvl4pPr>
              <a:defRPr sz="2400">
                <a:solidFill>
                  <a:srgbClr val="161616"/>
                </a:solidFill>
                <a:latin typeface="MetaPro-Book"/>
                <a:ea typeface="MetaPro-Book"/>
                <a:cs typeface="MetaPro-Book"/>
              </a:defRPr>
            </a:lvl4pPr>
            <a:lvl5pPr>
              <a:defRPr sz="2400">
                <a:solidFill>
                  <a:srgbClr val="161616"/>
                </a:solidFill>
                <a:latin typeface="MetaPro-Book"/>
                <a:ea typeface="MetaPro-Book"/>
                <a:cs typeface="MetaPro-Book"/>
              </a:defRPr>
            </a:lvl5pPr>
            <a:lvl6pPr>
              <a:defRPr sz="2400">
                <a:solidFill>
                  <a:srgbClr val="161616"/>
                </a:solidFill>
                <a:latin typeface="MetaPro-Book"/>
                <a:ea typeface="MetaPro-Book"/>
                <a:cs typeface="MetaPro-Book"/>
              </a:defRPr>
            </a:lvl6pPr>
            <a:lvl7pPr>
              <a:defRPr sz="2400">
                <a:solidFill>
                  <a:srgbClr val="161616"/>
                </a:solidFill>
                <a:latin typeface="MetaPro-Book"/>
                <a:ea typeface="MetaPro-Book"/>
                <a:cs typeface="MetaPro-Book"/>
              </a:defRPr>
            </a:lvl7pPr>
            <a:lvl8pPr>
              <a:defRPr sz="2400">
                <a:solidFill>
                  <a:srgbClr val="161616"/>
                </a:solidFill>
                <a:latin typeface="MetaPro-Book"/>
                <a:ea typeface="MetaPro-Book"/>
                <a:cs typeface="MetaPro-Book"/>
              </a:defRPr>
            </a:lvl8pPr>
            <a:lvl9pPr>
              <a:defRPr sz="2400">
                <a:solidFill>
                  <a:srgbClr val="161616"/>
                </a:solidFill>
                <a:latin typeface="MetaPro-Book"/>
                <a:ea typeface="MetaPro-Book"/>
                <a:cs typeface="MetaPro-Book"/>
              </a:defRPr>
            </a:lvl9pPr>
          </a:lstStyle>
          <a:p xmlns:a="http://schemas.openxmlformats.org/drawingml/2006/main">
            <a:pPr algn="l">
              <a:lnSpc>
                <a:spcPct val="108000"/>
              </a:lnSpc>
              <a:buNone/>
              <a:defRPr sz="2400">
                <a:solidFill>
                  <a:srgbClr val="161616"/>
                </a:solidFill>
                <a:latin typeface="MetaPro-Book"/>
                <a:ea typeface="MetaPro-Book"/>
                <a:cs typeface="MetaPro-Book"/>
              </a:defRPr>
            </a:pPr>
            <a:r>
              <a:rPr sz="2400" b="1" i="0">
                <a:solidFill>
                  <a:srgbClr val="161616"/>
                </a:solidFill>
                <a:latin typeface="MetaPro-Book"/>
                <a:ea typeface="MetaPro-Book"/>
                <a:cs typeface="MetaPro-Book"/>
              </a:rPr>
              <a:t>A question or interest connected to this conversation</a:t>
            </a:r>
          </a:p>
        </p:txBody>
      </p:sp>
      <p:sp>
        <p:nvSpPr>
          <p:cNvPr id="22" name="Object 22">
            <a:extLst xmlns:a="http://schemas.openxmlformats.org/drawingml/2006/main">
              <a:ext uri="{FF2B5EF4-FFF2-40B4-BE49-F238E27FC236}">
                <a16:creationId xmlns:a16="http://schemas.microsoft.com/office/drawing/2014/main" id="{12C0453A-F685-473E-B426-DD93D0F22874}"/>
              </a:ext>
            </a:extLst>
          </p:cNvPr>
          <p:cNvSpPr>
            <a:spLocks xmlns:a="http://schemas.openxmlformats.org/drawingml/2006/main" noGrp="1"/>
          </p:cNvSpPr>
          <p:nvPr/>
        </p:nvSpPr>
        <p:spPr>
          <a:xfrm xmlns:a="http://schemas.openxmlformats.org/drawingml/2006/main">
            <a:off x="8366760" y="3108960"/>
            <a:ext cx="3108960" cy="5943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725">
                <a:solidFill>
                  <a:srgbClr val="CC0033"/>
                </a:solidFill>
                <a:latin typeface="MetaPro-Bold"/>
                <a:ea typeface="MetaPro-Bold"/>
                <a:cs typeface="MetaPro-Bold"/>
              </a:defRPr>
            </a:defPPr>
            <a:lvl1pPr>
              <a:defRPr sz="1725">
                <a:solidFill>
                  <a:srgbClr val="CC0033"/>
                </a:solidFill>
                <a:latin typeface="MetaPro-Bold"/>
                <a:ea typeface="MetaPro-Bold"/>
                <a:cs typeface="MetaPro-Bold"/>
              </a:defRPr>
            </a:lvl1pPr>
            <a:lvl2pPr>
              <a:defRPr sz="1725">
                <a:solidFill>
                  <a:srgbClr val="CC0033"/>
                </a:solidFill>
                <a:latin typeface="MetaPro-Bold"/>
                <a:ea typeface="MetaPro-Bold"/>
                <a:cs typeface="MetaPro-Bold"/>
              </a:defRPr>
            </a:lvl2pPr>
            <a:lvl3pPr>
              <a:defRPr sz="1725">
                <a:solidFill>
                  <a:srgbClr val="CC0033"/>
                </a:solidFill>
                <a:latin typeface="MetaPro-Bold"/>
                <a:ea typeface="MetaPro-Bold"/>
                <a:cs typeface="MetaPro-Bold"/>
              </a:defRPr>
            </a:lvl3pPr>
            <a:lvl4pPr>
              <a:defRPr sz="1725">
                <a:solidFill>
                  <a:srgbClr val="CC0033"/>
                </a:solidFill>
                <a:latin typeface="MetaPro-Bold"/>
                <a:ea typeface="MetaPro-Bold"/>
                <a:cs typeface="MetaPro-Bold"/>
              </a:defRPr>
            </a:lvl4pPr>
            <a:lvl5pPr>
              <a:defRPr sz="1725">
                <a:solidFill>
                  <a:srgbClr val="CC0033"/>
                </a:solidFill>
                <a:latin typeface="MetaPro-Bold"/>
                <a:ea typeface="MetaPro-Bold"/>
                <a:cs typeface="MetaPro-Bold"/>
              </a:defRPr>
            </a:lvl5pPr>
            <a:lvl6pPr>
              <a:defRPr sz="1725">
                <a:solidFill>
                  <a:srgbClr val="CC0033"/>
                </a:solidFill>
                <a:latin typeface="MetaPro-Bold"/>
                <a:ea typeface="MetaPro-Bold"/>
                <a:cs typeface="MetaPro-Bold"/>
              </a:defRPr>
            </a:lvl6pPr>
            <a:lvl7pPr>
              <a:defRPr sz="1725">
                <a:solidFill>
                  <a:srgbClr val="CC0033"/>
                </a:solidFill>
                <a:latin typeface="MetaPro-Bold"/>
                <a:ea typeface="MetaPro-Bold"/>
                <a:cs typeface="MetaPro-Bold"/>
              </a:defRPr>
            </a:lvl7pPr>
            <a:lvl8pPr>
              <a:defRPr sz="1725">
                <a:solidFill>
                  <a:srgbClr val="CC0033"/>
                </a:solidFill>
                <a:latin typeface="MetaPro-Bold"/>
                <a:ea typeface="MetaPro-Bold"/>
                <a:cs typeface="MetaPro-Bold"/>
              </a:defRPr>
            </a:lvl8pPr>
            <a:lvl9pPr>
              <a:defRPr sz="1725">
                <a:solidFill>
                  <a:srgbClr val="CC0033"/>
                </a:solidFill>
                <a:latin typeface="MetaPro-Bold"/>
                <a:ea typeface="MetaPro-Bold"/>
                <a:cs typeface="MetaPro-Bold"/>
              </a:defRPr>
            </a:lvl9pPr>
          </a:lstStyle>
          <a:p xmlns:a="http://schemas.openxmlformats.org/drawingml/2006/main">
            <a:pPr algn="l">
              <a:lnSpc>
                <a:spcPct val="108000"/>
              </a:lnSpc>
              <a:buNone/>
              <a:defRPr sz="1725">
                <a:solidFill>
                  <a:srgbClr val="CC0033"/>
                </a:solidFill>
                <a:latin typeface="MetaPro-Bold"/>
                <a:ea typeface="MetaPro-Bold"/>
                <a:cs typeface="MetaPro-Bold"/>
              </a:defRPr>
            </a:pPr>
            <a:r>
              <a:rPr sz="1725" b="1" i="0">
                <a:solidFill>
                  <a:srgbClr val="CC0033"/>
                </a:solidFill>
                <a:latin typeface="MetaPro-Bold"/>
                <a:ea typeface="MetaPro-Bold"/>
                <a:cs typeface="MetaPro-Bold"/>
              </a:rPr>
              <a:t>WHAT YOU HOPE TO LEARN</a:t>
            </a:r>
          </a:p>
        </p:txBody>
      </p:sp>
      <p:sp>
        <p:nvSpPr>
          <p:cNvPr id="23" name="Object 23">
            <a:extLst xmlns:a="http://schemas.openxmlformats.org/drawingml/2006/main">
              <a:ext uri="{FF2B5EF4-FFF2-40B4-BE49-F238E27FC236}">
                <a16:creationId xmlns:a16="http://schemas.microsoft.com/office/drawing/2014/main" id="{E407BC3A-BC95-44CD-AB96-A3ED14D5B0A6}"/>
              </a:ext>
            </a:extLst>
          </p:cNvPr>
          <p:cNvSpPr>
            <a:spLocks xmlns:a="http://schemas.openxmlformats.org/drawingml/2006/main" noGrp="1"/>
          </p:cNvSpPr>
          <p:nvPr/>
        </p:nvSpPr>
        <p:spPr>
          <a:xfrm xmlns:a="http://schemas.openxmlformats.org/drawingml/2006/main">
            <a:off x="8366760" y="3810000"/>
            <a:ext cx="3108960" cy="17526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400">
                <a:solidFill>
                  <a:srgbClr val="161616"/>
                </a:solidFill>
                <a:latin typeface="MetaPro-Book"/>
                <a:ea typeface="MetaPro-Book"/>
                <a:cs typeface="MetaPro-Book"/>
              </a:defRPr>
            </a:defPPr>
            <a:lvl1pPr>
              <a:defRPr sz="2400">
                <a:solidFill>
                  <a:srgbClr val="161616"/>
                </a:solidFill>
                <a:latin typeface="MetaPro-Book"/>
                <a:ea typeface="MetaPro-Book"/>
                <a:cs typeface="MetaPro-Book"/>
              </a:defRPr>
            </a:lvl1pPr>
            <a:lvl2pPr>
              <a:defRPr sz="2400">
                <a:solidFill>
                  <a:srgbClr val="161616"/>
                </a:solidFill>
                <a:latin typeface="MetaPro-Book"/>
                <a:ea typeface="MetaPro-Book"/>
                <a:cs typeface="MetaPro-Book"/>
              </a:defRPr>
            </a:lvl2pPr>
            <a:lvl3pPr>
              <a:defRPr sz="2400">
                <a:solidFill>
                  <a:srgbClr val="161616"/>
                </a:solidFill>
                <a:latin typeface="MetaPro-Book"/>
                <a:ea typeface="MetaPro-Book"/>
                <a:cs typeface="MetaPro-Book"/>
              </a:defRPr>
            </a:lvl3pPr>
            <a:lvl4pPr>
              <a:defRPr sz="2400">
                <a:solidFill>
                  <a:srgbClr val="161616"/>
                </a:solidFill>
                <a:latin typeface="MetaPro-Book"/>
                <a:ea typeface="MetaPro-Book"/>
                <a:cs typeface="MetaPro-Book"/>
              </a:defRPr>
            </a:lvl4pPr>
            <a:lvl5pPr>
              <a:defRPr sz="2400">
                <a:solidFill>
                  <a:srgbClr val="161616"/>
                </a:solidFill>
                <a:latin typeface="MetaPro-Book"/>
                <a:ea typeface="MetaPro-Book"/>
                <a:cs typeface="MetaPro-Book"/>
              </a:defRPr>
            </a:lvl5pPr>
            <a:lvl6pPr>
              <a:defRPr sz="2400">
                <a:solidFill>
                  <a:srgbClr val="161616"/>
                </a:solidFill>
                <a:latin typeface="MetaPro-Book"/>
                <a:ea typeface="MetaPro-Book"/>
                <a:cs typeface="MetaPro-Book"/>
              </a:defRPr>
            </a:lvl6pPr>
            <a:lvl7pPr>
              <a:defRPr sz="2400">
                <a:solidFill>
                  <a:srgbClr val="161616"/>
                </a:solidFill>
                <a:latin typeface="MetaPro-Book"/>
                <a:ea typeface="MetaPro-Book"/>
                <a:cs typeface="MetaPro-Book"/>
              </a:defRPr>
            </a:lvl7pPr>
            <a:lvl8pPr>
              <a:defRPr sz="2400">
                <a:solidFill>
                  <a:srgbClr val="161616"/>
                </a:solidFill>
                <a:latin typeface="MetaPro-Book"/>
                <a:ea typeface="MetaPro-Book"/>
                <a:cs typeface="MetaPro-Book"/>
              </a:defRPr>
            </a:lvl8pPr>
            <a:lvl9pPr>
              <a:defRPr sz="2400">
                <a:solidFill>
                  <a:srgbClr val="161616"/>
                </a:solidFill>
                <a:latin typeface="MetaPro-Book"/>
                <a:ea typeface="MetaPro-Book"/>
                <a:cs typeface="MetaPro-Book"/>
              </a:defRPr>
            </a:lvl9pPr>
          </a:lstStyle>
          <a:p xmlns:a="http://schemas.openxmlformats.org/drawingml/2006/main">
            <a:pPr algn="l">
              <a:lnSpc>
                <a:spcPct val="108000"/>
              </a:lnSpc>
              <a:buNone/>
              <a:defRPr sz="2400">
                <a:solidFill>
                  <a:srgbClr val="161616"/>
                </a:solidFill>
                <a:latin typeface="MetaPro-Book"/>
                <a:ea typeface="MetaPro-Book"/>
                <a:cs typeface="MetaPro-Book"/>
              </a:defRPr>
            </a:pPr>
            <a:r>
              <a:rPr sz="2400" b="1" i="0">
                <a:solidFill>
                  <a:srgbClr val="161616"/>
                </a:solidFill>
                <a:latin typeface="MetaPro-Book"/>
                <a:ea typeface="MetaPro-Book"/>
                <a:cs typeface="MetaPro-Book"/>
              </a:rPr>
              <a:t>A specific request for insight, not an assumed referral</a:t>
            </a:r>
          </a:p>
        </p:txBody>
      </p:sp>
      <p:sp>
        <p:nvSpPr>
          <p:cNvPr id="712" name="Object 17">
            <a:extLst xmlns:a="http://schemas.openxmlformats.org/drawingml/2006/main">
              <a:ext uri="{FF2B5EF4-FFF2-40B4-BE49-F238E27FC236}">
                <a16:creationId xmlns:a16="http://schemas.microsoft.com/office/drawing/2014/main" id="{6F2BF954-C45F-4027-A6FF-C2DF3374F168}"/>
              </a:ext>
            </a:extLst>
          </p:cNvPr>
          <p:cNvSpPr>
            <a:spLocks xmlns:a="http://schemas.openxmlformats.org/drawingml/2006/main" noGrp="1"/>
          </p:cNvSpPr>
          <p:nvPr/>
        </p:nvSpPr>
        <p:spPr>
          <a:xfrm xmlns:a="http://schemas.openxmlformats.org/drawingml/2006/main">
            <a:off x="777240" y="2039112"/>
            <a:ext cx="310896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450">
                <a:solidFill>
                  <a:srgbClr val="CC0033"/>
                </a:solidFill>
                <a:latin typeface="MetaPro-Bold"/>
                <a:ea typeface="MetaPro-Bold"/>
                <a:cs typeface="MetaPro-Bold"/>
              </a:defRPr>
            </a:defPPr>
            <a:lvl1pPr>
              <a:defRPr sz="3450">
                <a:solidFill>
                  <a:srgbClr val="CC0033"/>
                </a:solidFill>
                <a:latin typeface="MetaPro-Bold"/>
                <a:ea typeface="MetaPro-Bold"/>
                <a:cs typeface="MetaPro-Bold"/>
              </a:defRPr>
            </a:lvl1pPr>
            <a:lvl2pPr>
              <a:defRPr sz="3450">
                <a:solidFill>
                  <a:srgbClr val="CC0033"/>
                </a:solidFill>
                <a:latin typeface="MetaPro-Bold"/>
                <a:ea typeface="MetaPro-Bold"/>
                <a:cs typeface="MetaPro-Bold"/>
              </a:defRPr>
            </a:lvl2pPr>
            <a:lvl3pPr>
              <a:defRPr sz="3450">
                <a:solidFill>
                  <a:srgbClr val="CC0033"/>
                </a:solidFill>
                <a:latin typeface="MetaPro-Bold"/>
                <a:ea typeface="MetaPro-Bold"/>
                <a:cs typeface="MetaPro-Bold"/>
              </a:defRPr>
            </a:lvl3pPr>
            <a:lvl4pPr>
              <a:defRPr sz="3450">
                <a:solidFill>
                  <a:srgbClr val="CC0033"/>
                </a:solidFill>
                <a:latin typeface="MetaPro-Bold"/>
                <a:ea typeface="MetaPro-Bold"/>
                <a:cs typeface="MetaPro-Bold"/>
              </a:defRPr>
            </a:lvl4pPr>
            <a:lvl5pPr>
              <a:defRPr sz="3450">
                <a:solidFill>
                  <a:srgbClr val="CC0033"/>
                </a:solidFill>
                <a:latin typeface="MetaPro-Bold"/>
                <a:ea typeface="MetaPro-Bold"/>
                <a:cs typeface="MetaPro-Bold"/>
              </a:defRPr>
            </a:lvl5pPr>
            <a:lvl6pPr>
              <a:defRPr sz="3450">
                <a:solidFill>
                  <a:srgbClr val="CC0033"/>
                </a:solidFill>
                <a:latin typeface="MetaPro-Bold"/>
                <a:ea typeface="MetaPro-Bold"/>
                <a:cs typeface="MetaPro-Bold"/>
              </a:defRPr>
            </a:lvl6pPr>
            <a:lvl7pPr>
              <a:defRPr sz="3450">
                <a:solidFill>
                  <a:srgbClr val="CC0033"/>
                </a:solidFill>
                <a:latin typeface="MetaPro-Bold"/>
                <a:ea typeface="MetaPro-Bold"/>
                <a:cs typeface="MetaPro-Bold"/>
              </a:defRPr>
            </a:lvl7pPr>
            <a:lvl8pPr>
              <a:defRPr sz="3450">
                <a:solidFill>
                  <a:srgbClr val="CC0033"/>
                </a:solidFill>
                <a:latin typeface="MetaPro-Bold"/>
                <a:ea typeface="MetaPro-Bold"/>
                <a:cs typeface="MetaPro-Bold"/>
              </a:defRPr>
            </a:lvl8pPr>
            <a:lvl9pPr>
              <a:defRPr sz="3450">
                <a:solidFill>
                  <a:srgbClr val="CC0033"/>
                </a:solidFill>
                <a:latin typeface="MetaPro-Bold"/>
                <a:ea typeface="MetaPro-Bold"/>
                <a:cs typeface="MetaPro-Bold"/>
              </a:defRPr>
            </a:lvl9pPr>
          </a:lstStyle>
          <a:p xmlns:a="http://schemas.openxmlformats.org/drawingml/2006/main">
            <a:pPr>
              <a:defRPr sz="3450">
                <a:solidFill>
                  <a:srgbClr val="CC0033"/>
                </a:solidFill>
                <a:latin typeface="MetaPro-Bold"/>
                <a:ea typeface="MetaPro-Bold"/>
                <a:cs typeface="MetaPro-Bold"/>
              </a:defRPr>
            </a:pPr>
            <a:r>
              <a:rPr sz="3450" b="1" i="0">
                <a:solidFill>
                  <a:srgbClr val="CC0033"/>
                </a:solidFill>
                <a:latin typeface="MetaPro-Bold"/>
                <a:ea typeface="MetaPro-Bold"/>
                <a:cs typeface="MetaPro-Bold"/>
              </a:rPr>
              <a:t>01</a:t>
            </a:r>
          </a:p>
        </p:txBody>
      </p:sp>
      <p:sp>
        <p:nvSpPr>
          <p:cNvPr id="713" name="Object 17">
            <a:extLst xmlns:a="http://schemas.openxmlformats.org/drawingml/2006/main">
              <a:ext uri="{FF2B5EF4-FFF2-40B4-BE49-F238E27FC236}">
                <a16:creationId xmlns:a16="http://schemas.microsoft.com/office/drawing/2014/main" id="{9DA00CC6-2470-439B-8751-CF14AAA1B564}"/>
              </a:ext>
            </a:extLst>
          </p:cNvPr>
          <p:cNvSpPr>
            <a:spLocks xmlns:a="http://schemas.openxmlformats.org/drawingml/2006/main" noGrp="1"/>
          </p:cNvSpPr>
          <p:nvPr/>
        </p:nvSpPr>
        <p:spPr>
          <a:xfrm xmlns:a="http://schemas.openxmlformats.org/drawingml/2006/main">
            <a:off x="4572000" y="2039112"/>
            <a:ext cx="310896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450">
                <a:solidFill>
                  <a:srgbClr val="CC0033"/>
                </a:solidFill>
                <a:latin typeface="MetaPro-Bold"/>
                <a:ea typeface="MetaPro-Bold"/>
                <a:cs typeface="MetaPro-Bold"/>
              </a:defRPr>
            </a:defPPr>
            <a:lvl1pPr>
              <a:defRPr sz="3450">
                <a:solidFill>
                  <a:srgbClr val="CC0033"/>
                </a:solidFill>
                <a:latin typeface="MetaPro-Bold"/>
                <a:ea typeface="MetaPro-Bold"/>
                <a:cs typeface="MetaPro-Bold"/>
              </a:defRPr>
            </a:lvl1pPr>
            <a:lvl2pPr>
              <a:defRPr sz="3450">
                <a:solidFill>
                  <a:srgbClr val="CC0033"/>
                </a:solidFill>
                <a:latin typeface="MetaPro-Bold"/>
                <a:ea typeface="MetaPro-Bold"/>
                <a:cs typeface="MetaPro-Bold"/>
              </a:defRPr>
            </a:lvl2pPr>
            <a:lvl3pPr>
              <a:defRPr sz="3450">
                <a:solidFill>
                  <a:srgbClr val="CC0033"/>
                </a:solidFill>
                <a:latin typeface="MetaPro-Bold"/>
                <a:ea typeface="MetaPro-Bold"/>
                <a:cs typeface="MetaPro-Bold"/>
              </a:defRPr>
            </a:lvl3pPr>
            <a:lvl4pPr>
              <a:defRPr sz="3450">
                <a:solidFill>
                  <a:srgbClr val="CC0033"/>
                </a:solidFill>
                <a:latin typeface="MetaPro-Bold"/>
                <a:ea typeface="MetaPro-Bold"/>
                <a:cs typeface="MetaPro-Bold"/>
              </a:defRPr>
            </a:lvl4pPr>
            <a:lvl5pPr>
              <a:defRPr sz="3450">
                <a:solidFill>
                  <a:srgbClr val="CC0033"/>
                </a:solidFill>
                <a:latin typeface="MetaPro-Bold"/>
                <a:ea typeface="MetaPro-Bold"/>
                <a:cs typeface="MetaPro-Bold"/>
              </a:defRPr>
            </a:lvl5pPr>
            <a:lvl6pPr>
              <a:defRPr sz="3450">
                <a:solidFill>
                  <a:srgbClr val="CC0033"/>
                </a:solidFill>
                <a:latin typeface="MetaPro-Bold"/>
                <a:ea typeface="MetaPro-Bold"/>
                <a:cs typeface="MetaPro-Bold"/>
              </a:defRPr>
            </a:lvl6pPr>
            <a:lvl7pPr>
              <a:defRPr sz="3450">
                <a:solidFill>
                  <a:srgbClr val="CC0033"/>
                </a:solidFill>
                <a:latin typeface="MetaPro-Bold"/>
                <a:ea typeface="MetaPro-Bold"/>
                <a:cs typeface="MetaPro-Bold"/>
              </a:defRPr>
            </a:lvl7pPr>
            <a:lvl8pPr>
              <a:defRPr sz="3450">
                <a:solidFill>
                  <a:srgbClr val="CC0033"/>
                </a:solidFill>
                <a:latin typeface="MetaPro-Bold"/>
                <a:ea typeface="MetaPro-Bold"/>
                <a:cs typeface="MetaPro-Bold"/>
              </a:defRPr>
            </a:lvl8pPr>
            <a:lvl9pPr>
              <a:defRPr sz="3450">
                <a:solidFill>
                  <a:srgbClr val="CC0033"/>
                </a:solidFill>
                <a:latin typeface="MetaPro-Bold"/>
                <a:ea typeface="MetaPro-Bold"/>
                <a:cs typeface="MetaPro-Bold"/>
              </a:defRPr>
            </a:lvl9pPr>
          </a:lstStyle>
          <a:p xmlns:a="http://schemas.openxmlformats.org/drawingml/2006/main">
            <a:pPr>
              <a:defRPr sz="3450">
                <a:solidFill>
                  <a:srgbClr val="CC0033"/>
                </a:solidFill>
                <a:latin typeface="MetaPro-Bold"/>
                <a:ea typeface="MetaPro-Bold"/>
                <a:cs typeface="MetaPro-Bold"/>
              </a:defRPr>
            </a:pPr>
            <a:r>
              <a:rPr sz="3450" b="1" i="0">
                <a:solidFill>
                  <a:srgbClr val="CC0033"/>
                </a:solidFill>
                <a:latin typeface="MetaPro-Bold"/>
                <a:ea typeface="MetaPro-Bold"/>
                <a:cs typeface="MetaPro-Bold"/>
              </a:rPr>
              <a:t>02</a:t>
            </a:r>
          </a:p>
        </p:txBody>
      </p:sp>
      <p:sp>
        <p:nvSpPr>
          <p:cNvPr id="714" name="Object 17">
            <a:extLst xmlns:a="http://schemas.openxmlformats.org/drawingml/2006/main">
              <a:ext uri="{FF2B5EF4-FFF2-40B4-BE49-F238E27FC236}">
                <a16:creationId xmlns:a16="http://schemas.microsoft.com/office/drawing/2014/main" id="{FB743B59-A2BD-4B19-B253-C51D94CE9BAA}"/>
              </a:ext>
            </a:extLst>
          </p:cNvPr>
          <p:cNvSpPr>
            <a:spLocks xmlns:a="http://schemas.openxmlformats.org/drawingml/2006/main" noGrp="1"/>
          </p:cNvSpPr>
          <p:nvPr/>
        </p:nvSpPr>
        <p:spPr>
          <a:xfrm xmlns:a="http://schemas.openxmlformats.org/drawingml/2006/main">
            <a:off x="8366760" y="2039112"/>
            <a:ext cx="310896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450">
                <a:solidFill>
                  <a:srgbClr val="CC0033"/>
                </a:solidFill>
                <a:latin typeface="MetaPro-Bold"/>
                <a:ea typeface="MetaPro-Bold"/>
                <a:cs typeface="MetaPro-Bold"/>
              </a:defRPr>
            </a:defPPr>
            <a:lvl1pPr>
              <a:defRPr sz="3450">
                <a:solidFill>
                  <a:srgbClr val="CC0033"/>
                </a:solidFill>
                <a:latin typeface="MetaPro-Bold"/>
                <a:ea typeface="MetaPro-Bold"/>
                <a:cs typeface="MetaPro-Bold"/>
              </a:defRPr>
            </a:lvl1pPr>
            <a:lvl2pPr>
              <a:defRPr sz="3450">
                <a:solidFill>
                  <a:srgbClr val="CC0033"/>
                </a:solidFill>
                <a:latin typeface="MetaPro-Bold"/>
                <a:ea typeface="MetaPro-Bold"/>
                <a:cs typeface="MetaPro-Bold"/>
              </a:defRPr>
            </a:lvl2pPr>
            <a:lvl3pPr>
              <a:defRPr sz="3450">
                <a:solidFill>
                  <a:srgbClr val="CC0033"/>
                </a:solidFill>
                <a:latin typeface="MetaPro-Bold"/>
                <a:ea typeface="MetaPro-Bold"/>
                <a:cs typeface="MetaPro-Bold"/>
              </a:defRPr>
            </a:lvl3pPr>
            <a:lvl4pPr>
              <a:defRPr sz="3450">
                <a:solidFill>
                  <a:srgbClr val="CC0033"/>
                </a:solidFill>
                <a:latin typeface="MetaPro-Bold"/>
                <a:ea typeface="MetaPro-Bold"/>
                <a:cs typeface="MetaPro-Bold"/>
              </a:defRPr>
            </a:lvl4pPr>
            <a:lvl5pPr>
              <a:defRPr sz="3450">
                <a:solidFill>
                  <a:srgbClr val="CC0033"/>
                </a:solidFill>
                <a:latin typeface="MetaPro-Bold"/>
                <a:ea typeface="MetaPro-Bold"/>
                <a:cs typeface="MetaPro-Bold"/>
              </a:defRPr>
            </a:lvl5pPr>
            <a:lvl6pPr>
              <a:defRPr sz="3450">
                <a:solidFill>
                  <a:srgbClr val="CC0033"/>
                </a:solidFill>
                <a:latin typeface="MetaPro-Bold"/>
                <a:ea typeface="MetaPro-Bold"/>
                <a:cs typeface="MetaPro-Bold"/>
              </a:defRPr>
            </a:lvl6pPr>
            <a:lvl7pPr>
              <a:defRPr sz="3450">
                <a:solidFill>
                  <a:srgbClr val="CC0033"/>
                </a:solidFill>
                <a:latin typeface="MetaPro-Bold"/>
                <a:ea typeface="MetaPro-Bold"/>
                <a:cs typeface="MetaPro-Bold"/>
              </a:defRPr>
            </a:lvl7pPr>
            <a:lvl8pPr>
              <a:defRPr sz="3450">
                <a:solidFill>
                  <a:srgbClr val="CC0033"/>
                </a:solidFill>
                <a:latin typeface="MetaPro-Bold"/>
                <a:ea typeface="MetaPro-Bold"/>
                <a:cs typeface="MetaPro-Bold"/>
              </a:defRPr>
            </a:lvl8pPr>
            <a:lvl9pPr>
              <a:defRPr sz="3450">
                <a:solidFill>
                  <a:srgbClr val="CC0033"/>
                </a:solidFill>
                <a:latin typeface="MetaPro-Bold"/>
                <a:ea typeface="MetaPro-Bold"/>
                <a:cs typeface="MetaPro-Bold"/>
              </a:defRPr>
            </a:lvl9pPr>
          </a:lstStyle>
          <a:p xmlns:a="http://schemas.openxmlformats.org/drawingml/2006/main">
            <a:pPr>
              <a:defRPr sz="3450">
                <a:solidFill>
                  <a:srgbClr val="CC0033"/>
                </a:solidFill>
                <a:latin typeface="MetaPro-Bold"/>
                <a:ea typeface="MetaPro-Bold"/>
                <a:cs typeface="MetaPro-Bold"/>
              </a:defRPr>
            </a:pPr>
            <a:r>
              <a:rPr sz="3450" b="1" i="0">
                <a:solidFill>
                  <a:srgbClr val="CC0033"/>
                </a:solidFill>
                <a:latin typeface="MetaPro-Bold"/>
                <a:ea typeface="MetaPro-Bold"/>
                <a:cs typeface="MetaPro-Bold"/>
              </a:rPr>
              <a:t>03</a:t>
            </a:r>
          </a:p>
        </p:txBody>
      </p:sp>
      <p:sp>
        <p:nvSpPr>
          <p:cNvPr id="715" name="">
            <a:extLst xmlns:a="http://schemas.openxmlformats.org/drawingml/2006/main">
              <a:ext uri="{FF2B5EF4-FFF2-40B4-BE49-F238E27FC236}">
                <a16:creationId xmlns:a16="http://schemas.microsoft.com/office/drawing/2014/main" id="{42A5CC65-AF45-44D4-B2E4-B9963CF09303}"/>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04</a:t>
            </a:r>
          </a:p>
        </p:txBody>
      </p:sp>
    </p:spTree>
    <p:extLst>
      <p:ext uri="{BB962C8B-B14F-4D97-AF65-F5344CB8AC3E}">
        <p14:creationId xmlns:p14="http://schemas.microsoft.com/office/powerpoint/2010/main" val="645068136"/>
      </p:ext>
    </p:extLst>
  </p:cSld>
</p:sld>
</file>

<file path=ppt/slides/slide5.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2" name="Roadmap layout">
            <a:extLst xmlns:a="http://schemas.openxmlformats.org/drawingml/2006/main">
              <a:ext uri="{FF2B5EF4-FFF2-40B4-BE49-F238E27FC236}">
                <a16:creationId xmlns:a16="http://schemas.microsoft.com/office/drawing/2014/main" id="{47A5F406-62A7-4A89-A24B-084AF172CBB5}"/>
              </a:ext>
            </a:extLst>
          </p:cNvPr>
          <p:cNvSpPr>
            <a:spLocks xmlns:a="http://schemas.openxmlformats.org/drawingml/2006/main" noGrp="1"/>
          </p:cNvSpPr>
          <p:nvPr/>
        </p:nvSpPr>
        <p:spPr>
          <a:xfrm xmlns:a="http://schemas.openxmlformats.org/drawingml/2006/main">
            <a:off x="59893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19" name="Object 19">
            <a:extLst xmlns:a="http://schemas.openxmlformats.org/drawingml/2006/main">
              <a:ext uri="{FF2B5EF4-FFF2-40B4-BE49-F238E27FC236}">
                <a16:creationId xmlns:a16="http://schemas.microsoft.com/office/drawing/2014/main" id="{32442FB2-3F70-4B55-BC25-50E8124A132E}"/>
              </a:ext>
            </a:extLst>
          </p:cNvPr>
          <p:cNvSpPr>
            <a:spLocks xmlns:a="http://schemas.openxmlformats.org/drawingml/2006/main" noGrp="1"/>
          </p:cNvSpPr>
          <p:nvPr/>
        </p:nvSpPr>
        <p:spPr>
          <a:xfrm xmlns:a="http://schemas.openxmlformats.org/drawingml/2006/main">
            <a:off x="5989320" y="594360"/>
            <a:ext cx="548640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A fictional case</a:t>
            </a:r>
          </a:p>
        </p:txBody>
      </p:sp>
      <p:sp>
        <p:nvSpPr>
          <p:cNvPr id="20" name="Object 20">
            <a:extLst xmlns:a="http://schemas.openxmlformats.org/drawingml/2006/main">
              <a:ext uri="{FF2B5EF4-FFF2-40B4-BE49-F238E27FC236}">
                <a16:creationId xmlns:a16="http://schemas.microsoft.com/office/drawing/2014/main" id="{AE727702-9CF9-4FB6-A80D-A209BFA09BC4}"/>
              </a:ext>
            </a:extLst>
          </p:cNvPr>
          <p:cNvSpPr>
            <a:spLocks xmlns:a="http://schemas.openxmlformats.org/drawingml/2006/main" noGrp="1"/>
          </p:cNvSpPr>
          <p:nvPr/>
        </p:nvSpPr>
        <p:spPr>
          <a:xfrm xmlns:a="http://schemas.openxmlformats.org/drawingml/2006/main">
            <a:off x="5989320" y="1984248"/>
            <a:ext cx="5440680" cy="3200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575">
                <a:solidFill>
                  <a:srgbClr val="CC0033"/>
                </a:solidFill>
                <a:latin typeface="MetaPro-Bold"/>
                <a:ea typeface="MetaPro-Bold"/>
                <a:cs typeface="MetaPro-Bold"/>
              </a:defRPr>
            </a:defPPr>
            <a:lvl1pPr>
              <a:defRPr sz="1575">
                <a:solidFill>
                  <a:srgbClr val="CC0033"/>
                </a:solidFill>
                <a:latin typeface="MetaPro-Bold"/>
                <a:ea typeface="MetaPro-Bold"/>
                <a:cs typeface="MetaPro-Bold"/>
              </a:defRPr>
            </a:lvl1pPr>
            <a:lvl2pPr>
              <a:defRPr sz="1575">
                <a:solidFill>
                  <a:srgbClr val="CC0033"/>
                </a:solidFill>
                <a:latin typeface="MetaPro-Bold"/>
                <a:ea typeface="MetaPro-Bold"/>
                <a:cs typeface="MetaPro-Bold"/>
              </a:defRPr>
            </a:lvl2pPr>
            <a:lvl3pPr>
              <a:defRPr sz="1575">
                <a:solidFill>
                  <a:srgbClr val="CC0033"/>
                </a:solidFill>
                <a:latin typeface="MetaPro-Bold"/>
                <a:ea typeface="MetaPro-Bold"/>
                <a:cs typeface="MetaPro-Bold"/>
              </a:defRPr>
            </a:lvl3pPr>
            <a:lvl4pPr>
              <a:defRPr sz="1575">
                <a:solidFill>
                  <a:srgbClr val="CC0033"/>
                </a:solidFill>
                <a:latin typeface="MetaPro-Bold"/>
                <a:ea typeface="MetaPro-Bold"/>
                <a:cs typeface="MetaPro-Bold"/>
              </a:defRPr>
            </a:lvl4pPr>
            <a:lvl5pPr>
              <a:defRPr sz="1575">
                <a:solidFill>
                  <a:srgbClr val="CC0033"/>
                </a:solidFill>
                <a:latin typeface="MetaPro-Bold"/>
                <a:ea typeface="MetaPro-Bold"/>
                <a:cs typeface="MetaPro-Bold"/>
              </a:defRPr>
            </a:lvl5pPr>
            <a:lvl6pPr>
              <a:defRPr sz="1575">
                <a:solidFill>
                  <a:srgbClr val="CC0033"/>
                </a:solidFill>
                <a:latin typeface="MetaPro-Bold"/>
                <a:ea typeface="MetaPro-Bold"/>
                <a:cs typeface="MetaPro-Bold"/>
              </a:defRPr>
            </a:lvl6pPr>
            <a:lvl7pPr>
              <a:defRPr sz="1575">
                <a:solidFill>
                  <a:srgbClr val="CC0033"/>
                </a:solidFill>
                <a:latin typeface="MetaPro-Bold"/>
                <a:ea typeface="MetaPro-Bold"/>
                <a:cs typeface="MetaPro-Bold"/>
              </a:defRPr>
            </a:lvl7pPr>
            <a:lvl8pPr>
              <a:defRPr sz="1575">
                <a:solidFill>
                  <a:srgbClr val="CC0033"/>
                </a:solidFill>
                <a:latin typeface="MetaPro-Bold"/>
                <a:ea typeface="MetaPro-Bold"/>
                <a:cs typeface="MetaPro-Bold"/>
              </a:defRPr>
            </a:lvl8pPr>
            <a:lvl9pPr>
              <a:defRPr sz="1575">
                <a:solidFill>
                  <a:srgbClr val="CC0033"/>
                </a:solidFill>
                <a:latin typeface="MetaPro-Bold"/>
                <a:ea typeface="MetaPro-Bold"/>
                <a:cs typeface="MetaPro-Bold"/>
              </a:defRPr>
            </a:lvl9pPr>
          </a:lstStyle>
          <a:p xmlns:a="http://schemas.openxmlformats.org/drawingml/2006/main">
            <a:pPr algn="l">
              <a:lnSpc>
                <a:spcPct val="108000"/>
              </a:lnSpc>
              <a:buNone/>
              <a:defRPr sz="1575">
                <a:solidFill>
                  <a:srgbClr val="CC0033"/>
                </a:solidFill>
                <a:latin typeface="MetaPro-Bold"/>
                <a:ea typeface="MetaPro-Bold"/>
                <a:cs typeface="MetaPro-Bold"/>
              </a:defRPr>
            </a:pPr>
            <a:r>
              <a:rPr sz="1575" b="1" i="0">
                <a:solidFill>
                  <a:srgbClr val="CC0033"/>
                </a:solidFill>
                <a:latin typeface="MetaPro-Bold"/>
                <a:ea typeface="MetaPro-Bold"/>
                <a:cs typeface="MetaPro-Bold"/>
              </a:rPr>
              <a:t>THE APPROACH</a:t>
            </a:r>
          </a:p>
        </p:txBody>
      </p:sp>
      <p:sp>
        <p:nvSpPr>
          <p:cNvPr id="21" name="Object 21">
            <a:extLst xmlns:a="http://schemas.openxmlformats.org/drawingml/2006/main">
              <a:ext uri="{FF2B5EF4-FFF2-40B4-BE49-F238E27FC236}">
                <a16:creationId xmlns:a16="http://schemas.microsoft.com/office/drawing/2014/main" id="{AA06BEBA-1093-4B3A-9A11-EEEB12A34538}"/>
              </a:ext>
            </a:extLst>
          </p:cNvPr>
          <p:cNvSpPr>
            <a:spLocks xmlns:a="http://schemas.openxmlformats.org/drawingml/2006/main" noGrp="1"/>
          </p:cNvSpPr>
          <p:nvPr/>
        </p:nvSpPr>
        <p:spPr>
          <a:xfrm xmlns:a="http://schemas.openxmlformats.org/drawingml/2006/main">
            <a:off x="5989320" y="2365248"/>
            <a:ext cx="5440680" cy="8667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lgn="l">
              <a:lnSpc>
                <a:spcPct val="108000"/>
              </a:lnSpc>
              <a:buNone/>
              <a:defRPr sz="2175">
                <a:solidFill>
                  <a:srgbClr val="161616"/>
                </a:solidFill>
                <a:latin typeface="MetaPro-Book"/>
                <a:ea typeface="MetaPro-Book"/>
                <a:cs typeface="MetaPro-Book"/>
              </a:defRPr>
            </a:pPr>
            <a:r>
              <a:rPr sz="2175" b="0" i="0">
                <a:solidFill>
                  <a:srgbClr val="161616"/>
                </a:solidFill>
                <a:latin typeface="MetaPro-Book"/>
                <a:ea typeface="MetaPro-Book"/>
                <a:cs typeface="MetaPro-Book"/>
              </a:rPr>
              <a:t>Taylor asks an unfamiliar alum for an internship and interrupts the response.</a:t>
            </a:r>
          </a:p>
        </p:txBody>
      </p:sp>
      <p:sp>
        <p:nvSpPr>
          <p:cNvPr id="22" name="Object 22">
            <a:extLst xmlns:a="http://schemas.openxmlformats.org/drawingml/2006/main">
              <a:ext uri="{FF2B5EF4-FFF2-40B4-BE49-F238E27FC236}">
                <a16:creationId xmlns:a16="http://schemas.microsoft.com/office/drawing/2014/main" id="{EC68EAB9-F975-41CA-B069-3E57784EBDE6}"/>
              </a:ext>
            </a:extLst>
          </p:cNvPr>
          <p:cNvSpPr>
            <a:spLocks xmlns:a="http://schemas.openxmlformats.org/drawingml/2006/main" noGrp="1"/>
          </p:cNvSpPr>
          <p:nvPr/>
        </p:nvSpPr>
        <p:spPr>
          <a:xfrm xmlns:a="http://schemas.openxmlformats.org/drawingml/2006/main">
            <a:off x="5989320" y="3264408"/>
            <a:ext cx="5440680" cy="3200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575">
                <a:solidFill>
                  <a:srgbClr val="CC0033"/>
                </a:solidFill>
                <a:latin typeface="MetaPro-Bold"/>
                <a:ea typeface="MetaPro-Bold"/>
                <a:cs typeface="MetaPro-Bold"/>
              </a:defRPr>
            </a:defPPr>
            <a:lvl1pPr>
              <a:defRPr sz="1575">
                <a:solidFill>
                  <a:srgbClr val="CC0033"/>
                </a:solidFill>
                <a:latin typeface="MetaPro-Bold"/>
                <a:ea typeface="MetaPro-Bold"/>
                <a:cs typeface="MetaPro-Bold"/>
              </a:defRPr>
            </a:lvl1pPr>
            <a:lvl2pPr>
              <a:defRPr sz="1575">
                <a:solidFill>
                  <a:srgbClr val="CC0033"/>
                </a:solidFill>
                <a:latin typeface="MetaPro-Bold"/>
                <a:ea typeface="MetaPro-Bold"/>
                <a:cs typeface="MetaPro-Bold"/>
              </a:defRPr>
            </a:lvl2pPr>
            <a:lvl3pPr>
              <a:defRPr sz="1575">
                <a:solidFill>
                  <a:srgbClr val="CC0033"/>
                </a:solidFill>
                <a:latin typeface="MetaPro-Bold"/>
                <a:ea typeface="MetaPro-Bold"/>
                <a:cs typeface="MetaPro-Bold"/>
              </a:defRPr>
            </a:lvl3pPr>
            <a:lvl4pPr>
              <a:defRPr sz="1575">
                <a:solidFill>
                  <a:srgbClr val="CC0033"/>
                </a:solidFill>
                <a:latin typeface="MetaPro-Bold"/>
                <a:ea typeface="MetaPro-Bold"/>
                <a:cs typeface="MetaPro-Bold"/>
              </a:defRPr>
            </a:lvl4pPr>
            <a:lvl5pPr>
              <a:defRPr sz="1575">
                <a:solidFill>
                  <a:srgbClr val="CC0033"/>
                </a:solidFill>
                <a:latin typeface="MetaPro-Bold"/>
                <a:ea typeface="MetaPro-Bold"/>
                <a:cs typeface="MetaPro-Bold"/>
              </a:defRPr>
            </a:lvl5pPr>
            <a:lvl6pPr>
              <a:defRPr sz="1575">
                <a:solidFill>
                  <a:srgbClr val="CC0033"/>
                </a:solidFill>
                <a:latin typeface="MetaPro-Bold"/>
                <a:ea typeface="MetaPro-Bold"/>
                <a:cs typeface="MetaPro-Bold"/>
              </a:defRPr>
            </a:lvl6pPr>
            <a:lvl7pPr>
              <a:defRPr sz="1575">
                <a:solidFill>
                  <a:srgbClr val="CC0033"/>
                </a:solidFill>
                <a:latin typeface="MetaPro-Bold"/>
                <a:ea typeface="MetaPro-Bold"/>
                <a:cs typeface="MetaPro-Bold"/>
              </a:defRPr>
            </a:lvl7pPr>
            <a:lvl8pPr>
              <a:defRPr sz="1575">
                <a:solidFill>
                  <a:srgbClr val="CC0033"/>
                </a:solidFill>
                <a:latin typeface="MetaPro-Bold"/>
                <a:ea typeface="MetaPro-Bold"/>
                <a:cs typeface="MetaPro-Bold"/>
              </a:defRPr>
            </a:lvl8pPr>
            <a:lvl9pPr>
              <a:defRPr sz="1575">
                <a:solidFill>
                  <a:srgbClr val="CC0033"/>
                </a:solidFill>
                <a:latin typeface="MetaPro-Bold"/>
                <a:ea typeface="MetaPro-Bold"/>
                <a:cs typeface="MetaPro-Bold"/>
              </a:defRPr>
            </a:lvl9pPr>
          </a:lstStyle>
          <a:p xmlns:a="http://schemas.openxmlformats.org/drawingml/2006/main">
            <a:pPr algn="l">
              <a:lnSpc>
                <a:spcPct val="108000"/>
              </a:lnSpc>
              <a:buNone/>
              <a:defRPr sz="1575">
                <a:solidFill>
                  <a:srgbClr val="CC0033"/>
                </a:solidFill>
                <a:latin typeface="MetaPro-Bold"/>
                <a:ea typeface="MetaPro-Bold"/>
                <a:cs typeface="MetaPro-Bold"/>
              </a:defRPr>
            </a:pPr>
            <a:r>
              <a:rPr sz="1575" b="1" i="0">
                <a:solidFill>
                  <a:srgbClr val="CC0033"/>
                </a:solidFill>
                <a:latin typeface="MetaPro-Bold"/>
                <a:ea typeface="MetaPro-Bold"/>
                <a:cs typeface="MetaPro-Bold"/>
              </a:rPr>
              <a:t>WHAT IS MISSING</a:t>
            </a:r>
          </a:p>
        </p:txBody>
      </p:sp>
      <p:sp>
        <p:nvSpPr>
          <p:cNvPr id="23" name="Object 23">
            <a:extLst xmlns:a="http://schemas.openxmlformats.org/drawingml/2006/main">
              <a:ext uri="{FF2B5EF4-FFF2-40B4-BE49-F238E27FC236}">
                <a16:creationId xmlns:a16="http://schemas.microsoft.com/office/drawing/2014/main" id="{E7535A1B-A422-4BC0-9EDE-6DA251B4CFD9}"/>
              </a:ext>
            </a:extLst>
          </p:cNvPr>
          <p:cNvSpPr>
            <a:spLocks xmlns:a="http://schemas.openxmlformats.org/drawingml/2006/main" noGrp="1"/>
          </p:cNvSpPr>
          <p:nvPr/>
        </p:nvSpPr>
        <p:spPr>
          <a:xfrm xmlns:a="http://schemas.openxmlformats.org/drawingml/2006/main">
            <a:off x="5989320" y="3645408"/>
            <a:ext cx="5440680" cy="8667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lgn="l">
              <a:lnSpc>
                <a:spcPct val="108000"/>
              </a:lnSpc>
              <a:buNone/>
              <a:defRPr sz="2175">
                <a:solidFill>
                  <a:srgbClr val="161616"/>
                </a:solidFill>
                <a:latin typeface="MetaPro-Book"/>
                <a:ea typeface="MetaPro-Book"/>
                <a:cs typeface="MetaPro-Book"/>
              </a:defRPr>
            </a:pPr>
            <a:r>
              <a:rPr sz="2175" b="0" i="0">
                <a:solidFill>
                  <a:srgbClr val="161616"/>
                </a:solidFill>
                <a:latin typeface="MetaPro-Book"/>
                <a:ea typeface="MetaPro-Book"/>
                <a:cs typeface="MetaPro-Book"/>
              </a:rPr>
              <a:t>A clear learning purpose and questions about the alum’s experience</a:t>
            </a:r>
          </a:p>
        </p:txBody>
      </p:sp>
      <p:sp>
        <p:nvSpPr>
          <p:cNvPr id="24" name="Object 24">
            <a:extLst xmlns:a="http://schemas.openxmlformats.org/drawingml/2006/main">
              <a:ext uri="{FF2B5EF4-FFF2-40B4-BE49-F238E27FC236}">
                <a16:creationId xmlns:a16="http://schemas.microsoft.com/office/drawing/2014/main" id="{83D3BAEE-F014-4A3C-AE88-0B2BDE8A1A4E}"/>
              </a:ext>
            </a:extLst>
          </p:cNvPr>
          <p:cNvSpPr>
            <a:spLocks xmlns:a="http://schemas.openxmlformats.org/drawingml/2006/main" noGrp="1"/>
          </p:cNvSpPr>
          <p:nvPr/>
        </p:nvSpPr>
        <p:spPr>
          <a:xfrm xmlns:a="http://schemas.openxmlformats.org/drawingml/2006/main">
            <a:off x="5989320" y="4544568"/>
            <a:ext cx="5440680" cy="3200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575">
                <a:solidFill>
                  <a:srgbClr val="CC0033"/>
                </a:solidFill>
                <a:latin typeface="MetaPro-Bold"/>
                <a:ea typeface="MetaPro-Bold"/>
                <a:cs typeface="MetaPro-Bold"/>
              </a:defRPr>
            </a:defPPr>
            <a:lvl1pPr>
              <a:defRPr sz="1575">
                <a:solidFill>
                  <a:srgbClr val="CC0033"/>
                </a:solidFill>
                <a:latin typeface="MetaPro-Bold"/>
                <a:ea typeface="MetaPro-Bold"/>
                <a:cs typeface="MetaPro-Bold"/>
              </a:defRPr>
            </a:lvl1pPr>
            <a:lvl2pPr>
              <a:defRPr sz="1575">
                <a:solidFill>
                  <a:srgbClr val="CC0033"/>
                </a:solidFill>
                <a:latin typeface="MetaPro-Bold"/>
                <a:ea typeface="MetaPro-Bold"/>
                <a:cs typeface="MetaPro-Bold"/>
              </a:defRPr>
            </a:lvl2pPr>
            <a:lvl3pPr>
              <a:defRPr sz="1575">
                <a:solidFill>
                  <a:srgbClr val="CC0033"/>
                </a:solidFill>
                <a:latin typeface="MetaPro-Bold"/>
                <a:ea typeface="MetaPro-Bold"/>
                <a:cs typeface="MetaPro-Bold"/>
              </a:defRPr>
            </a:lvl3pPr>
            <a:lvl4pPr>
              <a:defRPr sz="1575">
                <a:solidFill>
                  <a:srgbClr val="CC0033"/>
                </a:solidFill>
                <a:latin typeface="MetaPro-Bold"/>
                <a:ea typeface="MetaPro-Bold"/>
                <a:cs typeface="MetaPro-Bold"/>
              </a:defRPr>
            </a:lvl4pPr>
            <a:lvl5pPr>
              <a:defRPr sz="1575">
                <a:solidFill>
                  <a:srgbClr val="CC0033"/>
                </a:solidFill>
                <a:latin typeface="MetaPro-Bold"/>
                <a:ea typeface="MetaPro-Bold"/>
                <a:cs typeface="MetaPro-Bold"/>
              </a:defRPr>
            </a:lvl5pPr>
            <a:lvl6pPr>
              <a:defRPr sz="1575">
                <a:solidFill>
                  <a:srgbClr val="CC0033"/>
                </a:solidFill>
                <a:latin typeface="MetaPro-Bold"/>
                <a:ea typeface="MetaPro-Bold"/>
                <a:cs typeface="MetaPro-Bold"/>
              </a:defRPr>
            </a:lvl6pPr>
            <a:lvl7pPr>
              <a:defRPr sz="1575">
                <a:solidFill>
                  <a:srgbClr val="CC0033"/>
                </a:solidFill>
                <a:latin typeface="MetaPro-Bold"/>
                <a:ea typeface="MetaPro-Bold"/>
                <a:cs typeface="MetaPro-Bold"/>
              </a:defRPr>
            </a:lvl7pPr>
            <a:lvl8pPr>
              <a:defRPr sz="1575">
                <a:solidFill>
                  <a:srgbClr val="CC0033"/>
                </a:solidFill>
                <a:latin typeface="MetaPro-Bold"/>
                <a:ea typeface="MetaPro-Bold"/>
                <a:cs typeface="MetaPro-Bold"/>
              </a:defRPr>
            </a:lvl8pPr>
            <a:lvl9pPr>
              <a:defRPr sz="1575">
                <a:solidFill>
                  <a:srgbClr val="CC0033"/>
                </a:solidFill>
                <a:latin typeface="MetaPro-Bold"/>
                <a:ea typeface="MetaPro-Bold"/>
                <a:cs typeface="MetaPro-Bold"/>
              </a:defRPr>
            </a:lvl9pPr>
          </a:lstStyle>
          <a:p xmlns:a="http://schemas.openxmlformats.org/drawingml/2006/main">
            <a:pPr algn="l">
              <a:lnSpc>
                <a:spcPct val="108000"/>
              </a:lnSpc>
              <a:buNone/>
              <a:defRPr sz="1575">
                <a:solidFill>
                  <a:srgbClr val="CC0033"/>
                </a:solidFill>
                <a:latin typeface="MetaPro-Bold"/>
                <a:ea typeface="MetaPro-Bold"/>
                <a:cs typeface="MetaPro-Bold"/>
              </a:defRPr>
            </a:pPr>
            <a:r>
              <a:rPr sz="1575" b="1" i="0">
                <a:solidFill>
                  <a:srgbClr val="CC0033"/>
                </a:solidFill>
                <a:latin typeface="MetaPro-Bold"/>
                <a:ea typeface="MetaPro-Bold"/>
                <a:cs typeface="MetaPro-Bold"/>
              </a:rPr>
              <a:t>THE REVISION</a:t>
            </a:r>
          </a:p>
        </p:txBody>
      </p:sp>
      <p:sp>
        <p:nvSpPr>
          <p:cNvPr id="25" name="Object 25">
            <a:extLst xmlns:a="http://schemas.openxmlformats.org/drawingml/2006/main">
              <a:ext uri="{FF2B5EF4-FFF2-40B4-BE49-F238E27FC236}">
                <a16:creationId xmlns:a16="http://schemas.microsoft.com/office/drawing/2014/main" id="{3DC005EF-E645-4676-ACA7-4867F7B13074}"/>
              </a:ext>
            </a:extLst>
          </p:cNvPr>
          <p:cNvSpPr>
            <a:spLocks xmlns:a="http://schemas.openxmlformats.org/drawingml/2006/main" noGrp="1"/>
          </p:cNvSpPr>
          <p:nvPr/>
        </p:nvSpPr>
        <p:spPr>
          <a:xfrm xmlns:a="http://schemas.openxmlformats.org/drawingml/2006/main">
            <a:off x="5989320" y="4925568"/>
            <a:ext cx="5440680" cy="8667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lgn="l">
              <a:lnSpc>
                <a:spcPct val="108000"/>
              </a:lnSpc>
              <a:buNone/>
              <a:defRPr sz="2175">
                <a:solidFill>
                  <a:srgbClr val="161616"/>
                </a:solidFill>
                <a:latin typeface="MetaPro-Book"/>
                <a:ea typeface="MetaPro-Book"/>
                <a:cs typeface="MetaPro-Book"/>
              </a:defRPr>
            </a:pPr>
            <a:r>
              <a:rPr sz="2175" b="0" i="0">
                <a:solidFill>
                  <a:srgbClr val="161616"/>
                </a:solidFill>
                <a:latin typeface="MetaPro-Book"/>
                <a:ea typeface="MetaPro-Book"/>
                <a:cs typeface="MetaPro-Book"/>
              </a:rPr>
              <a:t>A concise introduction, an open question, and a respectful close</a:t>
            </a:r>
          </a:p>
        </p:txBody>
      </p:sp>
      <p:pic>
        <p:nvPicPr>
          <p:cNvPr id="513" name="">
            <a:extLst xmlns:a="http://schemas.openxmlformats.org/drawingml/2006/main">
              <a:ext uri="{FF2B5EF4-FFF2-40B4-BE49-F238E27FC236}">
                <a16:creationId xmlns:a16="http://schemas.microsoft.com/office/drawing/2014/main" id="{77DC2399-1DD2-4D6C-90E9-5181595F6B69}"/>
              </a:ext>
            </a:extLst>
          </p:cNvPr>
          <p:cNvPicPr>
            <a:picLocks xmlns:a="http://schemas.openxmlformats.org/drawingml/2006/main" noChangeAspect="1"/>
          </p:cNvPicPr>
          <p:nvPr/>
        </p:nvPicPr>
        <p:blipFill>
          <a:blip xmlns:r="http://schemas.openxmlformats.org/officeDocument/2006/relationships" xmlns:a="http://schemas.openxmlformats.org/drawingml/2006/main" r:embed="Rdf857f62c13e4f8c"/>
          <a:srcRect xmlns:a="http://schemas.openxmlformats.org/drawingml/2006/main" l="0" t="1347" r="0" b="1347"/>
          <a:stretch xmlns:a="http://schemas.openxmlformats.org/drawingml/2006/main">
            <a:fillRect l="0" t="0" r="0" b="0"/>
          </a:stretch>
        </p:blipFill>
        <p:spPr>
          <a:xfrm xmlns:a="http://schemas.openxmlformats.org/drawingml/2006/main">
            <a:off x="0" y="0"/>
            <a:ext cx="5303520" cy="6858000"/>
          </a:xfrm>
          <a:prstGeom xmlns:a="http://schemas.openxmlformats.org/drawingml/2006/main" prst="rect">
            <a:avLst/>
          </a:prstGeom>
        </p:spPr>
      </p:pic>
      <p:sp>
        <p:nvSpPr>
          <p:cNvPr id="514" name="">
            <a:extLst xmlns:a="http://schemas.openxmlformats.org/drawingml/2006/main">
              <a:ext uri="{FF2B5EF4-FFF2-40B4-BE49-F238E27FC236}">
                <a16:creationId xmlns:a16="http://schemas.microsoft.com/office/drawing/2014/main" id="{D9B33C80-CA89-4315-A0F2-8AFBF0F0D0A6}"/>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05</a:t>
            </a:r>
          </a:p>
        </p:txBody>
      </p:sp>
    </p:spTree>
    <p:extLst>
      <p:ext uri="{BB962C8B-B14F-4D97-AF65-F5344CB8AC3E}">
        <p14:creationId xmlns:p14="http://schemas.microsoft.com/office/powerpoint/2010/main" val="1564226156"/>
      </p:ext>
    </p:extLst>
  </p:cSld>
</p:sld>
</file>

<file path=ppt/slides/slide6.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5" name="Roadmap layout">
            <a:extLst xmlns:a="http://schemas.openxmlformats.org/drawingml/2006/main">
              <a:ext uri="{FF2B5EF4-FFF2-40B4-BE49-F238E27FC236}">
                <a16:creationId xmlns:a16="http://schemas.microsoft.com/office/drawing/2014/main" id="{106B0413-1A63-40EC-BE3D-5B3627B31EA1}"/>
              </a:ext>
            </a:extLst>
          </p:cNvPr>
          <p:cNvSpPr>
            <a:spLocks xmlns:a="http://schemas.openxmlformats.org/drawingml/2006/main" noGrp="1"/>
          </p:cNvSpPr>
          <p:nvPr/>
        </p:nvSpPr>
        <p:spPr>
          <a:xfrm xmlns:a="http://schemas.openxmlformats.org/drawingml/2006/main">
            <a:off x="731520" y="5806440"/>
            <a:ext cx="10698480" cy="16459"/>
          </a:xfrm>
          <a:prstGeom xmlns:a="http://schemas.openxmlformats.org/drawingml/2006/main" prst="rect">
            <a:avLst/>
          </a:prstGeom>
          <a:solidFill xmlns:a="http://schemas.openxmlformats.org/drawingml/2006/main">
            <a:srgbClr val="DDDDDD"/>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511" name="Roadmap layout">
            <a:extLst xmlns:a="http://schemas.openxmlformats.org/drawingml/2006/main">
              <a:ext uri="{FF2B5EF4-FFF2-40B4-BE49-F238E27FC236}">
                <a16:creationId xmlns:a16="http://schemas.microsoft.com/office/drawing/2014/main" id="{43E04939-E8AE-47D9-8C9D-C09285368D6C}"/>
              </a:ext>
            </a:extLst>
          </p:cNvPr>
          <p:cNvSpPr>
            <a:spLocks xmlns:a="http://schemas.openxmlformats.org/drawingml/2006/main" noGrp="1"/>
          </p:cNvSpPr>
          <p:nvPr/>
        </p:nvSpPr>
        <p:spPr>
          <a:xfrm xmlns:a="http://schemas.openxmlformats.org/drawingml/2006/main">
            <a:off x="7315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17" name="Object 17">
            <a:extLst xmlns:a="http://schemas.openxmlformats.org/drawingml/2006/main">
              <a:ext uri="{FF2B5EF4-FFF2-40B4-BE49-F238E27FC236}">
                <a16:creationId xmlns:a16="http://schemas.microsoft.com/office/drawing/2014/main" id="{B344105E-BDDE-4061-B988-028BA2C15CB4}"/>
              </a:ext>
            </a:extLst>
          </p:cNvPr>
          <p:cNvSpPr>
            <a:spLocks xmlns:a="http://schemas.openxmlformats.org/drawingml/2006/main" noGrp="1"/>
          </p:cNvSpPr>
          <p:nvPr/>
        </p:nvSpPr>
        <p:spPr>
          <a:xfrm xmlns:a="http://schemas.openxmlformats.org/drawingml/2006/main">
            <a:off x="731520" y="594360"/>
            <a:ext cx="1069848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Case discussion</a:t>
            </a:r>
          </a:p>
        </p:txBody>
      </p:sp>
      <p:sp>
        <p:nvSpPr>
          <p:cNvPr id="18" name="Object 18">
            <a:extLst xmlns:a="http://schemas.openxmlformats.org/drawingml/2006/main">
              <a:ext uri="{FF2B5EF4-FFF2-40B4-BE49-F238E27FC236}">
                <a16:creationId xmlns:a16="http://schemas.microsoft.com/office/drawing/2014/main" id="{CA6F8675-1C97-4AAC-A0D0-C48943ABCF83}"/>
              </a:ext>
            </a:extLst>
          </p:cNvPr>
          <p:cNvSpPr>
            <a:spLocks xmlns:a="http://schemas.openxmlformats.org/drawingml/2006/main" noGrp="1"/>
          </p:cNvSpPr>
          <p:nvPr/>
        </p:nvSpPr>
        <p:spPr>
          <a:xfrm xmlns:a="http://schemas.openxmlformats.org/drawingml/2006/main">
            <a:off x="777240" y="3108960"/>
            <a:ext cx="3108960" cy="5943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725">
                <a:solidFill>
                  <a:srgbClr val="CC0033"/>
                </a:solidFill>
                <a:latin typeface="MetaPro-Bold"/>
                <a:ea typeface="MetaPro-Bold"/>
                <a:cs typeface="MetaPro-Bold"/>
              </a:defRPr>
            </a:defPPr>
            <a:lvl1pPr>
              <a:defRPr sz="1725">
                <a:solidFill>
                  <a:srgbClr val="CC0033"/>
                </a:solidFill>
                <a:latin typeface="MetaPro-Bold"/>
                <a:ea typeface="MetaPro-Bold"/>
                <a:cs typeface="MetaPro-Bold"/>
              </a:defRPr>
            </a:lvl1pPr>
            <a:lvl2pPr>
              <a:defRPr sz="1725">
                <a:solidFill>
                  <a:srgbClr val="CC0033"/>
                </a:solidFill>
                <a:latin typeface="MetaPro-Bold"/>
                <a:ea typeface="MetaPro-Bold"/>
                <a:cs typeface="MetaPro-Bold"/>
              </a:defRPr>
            </a:lvl2pPr>
            <a:lvl3pPr>
              <a:defRPr sz="1725">
                <a:solidFill>
                  <a:srgbClr val="CC0033"/>
                </a:solidFill>
                <a:latin typeface="MetaPro-Bold"/>
                <a:ea typeface="MetaPro-Bold"/>
                <a:cs typeface="MetaPro-Bold"/>
              </a:defRPr>
            </a:lvl3pPr>
            <a:lvl4pPr>
              <a:defRPr sz="1725">
                <a:solidFill>
                  <a:srgbClr val="CC0033"/>
                </a:solidFill>
                <a:latin typeface="MetaPro-Bold"/>
                <a:ea typeface="MetaPro-Bold"/>
                <a:cs typeface="MetaPro-Bold"/>
              </a:defRPr>
            </a:lvl4pPr>
            <a:lvl5pPr>
              <a:defRPr sz="1725">
                <a:solidFill>
                  <a:srgbClr val="CC0033"/>
                </a:solidFill>
                <a:latin typeface="MetaPro-Bold"/>
                <a:ea typeface="MetaPro-Bold"/>
                <a:cs typeface="MetaPro-Bold"/>
              </a:defRPr>
            </a:lvl5pPr>
            <a:lvl6pPr>
              <a:defRPr sz="1725">
                <a:solidFill>
                  <a:srgbClr val="CC0033"/>
                </a:solidFill>
                <a:latin typeface="MetaPro-Bold"/>
                <a:ea typeface="MetaPro-Bold"/>
                <a:cs typeface="MetaPro-Bold"/>
              </a:defRPr>
            </a:lvl6pPr>
            <a:lvl7pPr>
              <a:defRPr sz="1725">
                <a:solidFill>
                  <a:srgbClr val="CC0033"/>
                </a:solidFill>
                <a:latin typeface="MetaPro-Bold"/>
                <a:ea typeface="MetaPro-Bold"/>
                <a:cs typeface="MetaPro-Bold"/>
              </a:defRPr>
            </a:lvl7pPr>
            <a:lvl8pPr>
              <a:defRPr sz="1725">
                <a:solidFill>
                  <a:srgbClr val="CC0033"/>
                </a:solidFill>
                <a:latin typeface="MetaPro-Bold"/>
                <a:ea typeface="MetaPro-Bold"/>
                <a:cs typeface="MetaPro-Bold"/>
              </a:defRPr>
            </a:lvl8pPr>
            <a:lvl9pPr>
              <a:defRPr sz="1725">
                <a:solidFill>
                  <a:srgbClr val="CC0033"/>
                </a:solidFill>
                <a:latin typeface="MetaPro-Bold"/>
                <a:ea typeface="MetaPro-Bold"/>
                <a:cs typeface="MetaPro-Bold"/>
              </a:defRPr>
            </a:lvl9pPr>
          </a:lstStyle>
          <a:p xmlns:a="http://schemas.openxmlformats.org/drawingml/2006/main">
            <a:pPr algn="l">
              <a:lnSpc>
                <a:spcPct val="108000"/>
              </a:lnSpc>
              <a:buNone/>
              <a:defRPr sz="1725">
                <a:solidFill>
                  <a:srgbClr val="CC0033"/>
                </a:solidFill>
                <a:latin typeface="MetaPro-Bold"/>
                <a:ea typeface="MetaPro-Bold"/>
                <a:cs typeface="MetaPro-Bold"/>
              </a:defRPr>
            </a:pPr>
            <a:r>
              <a:rPr sz="1725" b="1" i="0">
                <a:solidFill>
                  <a:srgbClr val="CC0033"/>
                </a:solidFill>
                <a:latin typeface="MetaPro-Bold"/>
                <a:ea typeface="MetaPro-Bold"/>
                <a:cs typeface="MetaPro-Bold"/>
              </a:rPr>
              <a:t>A SPECIFIC PURPOSE</a:t>
            </a:r>
          </a:p>
        </p:txBody>
      </p:sp>
      <p:sp>
        <p:nvSpPr>
          <p:cNvPr id="19" name="Object 19">
            <a:extLst xmlns:a="http://schemas.openxmlformats.org/drawingml/2006/main">
              <a:ext uri="{FF2B5EF4-FFF2-40B4-BE49-F238E27FC236}">
                <a16:creationId xmlns:a16="http://schemas.microsoft.com/office/drawing/2014/main" id="{812E06C4-F4E5-4052-ABE5-94A6818FF706}"/>
              </a:ext>
            </a:extLst>
          </p:cNvPr>
          <p:cNvSpPr>
            <a:spLocks xmlns:a="http://schemas.openxmlformats.org/drawingml/2006/main" noGrp="1"/>
          </p:cNvSpPr>
          <p:nvPr/>
        </p:nvSpPr>
        <p:spPr>
          <a:xfrm xmlns:a="http://schemas.openxmlformats.org/drawingml/2006/main">
            <a:off x="777240" y="3810000"/>
            <a:ext cx="3108960" cy="17526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400">
                <a:solidFill>
                  <a:srgbClr val="161616"/>
                </a:solidFill>
                <a:latin typeface="MetaPro-Book"/>
                <a:ea typeface="MetaPro-Book"/>
                <a:cs typeface="MetaPro-Book"/>
              </a:defRPr>
            </a:defPPr>
            <a:lvl1pPr>
              <a:defRPr sz="2400">
                <a:solidFill>
                  <a:srgbClr val="161616"/>
                </a:solidFill>
                <a:latin typeface="MetaPro-Book"/>
                <a:ea typeface="MetaPro-Book"/>
                <a:cs typeface="MetaPro-Book"/>
              </a:defRPr>
            </a:lvl1pPr>
            <a:lvl2pPr>
              <a:defRPr sz="2400">
                <a:solidFill>
                  <a:srgbClr val="161616"/>
                </a:solidFill>
                <a:latin typeface="MetaPro-Book"/>
                <a:ea typeface="MetaPro-Book"/>
                <a:cs typeface="MetaPro-Book"/>
              </a:defRPr>
            </a:lvl2pPr>
            <a:lvl3pPr>
              <a:defRPr sz="2400">
                <a:solidFill>
                  <a:srgbClr val="161616"/>
                </a:solidFill>
                <a:latin typeface="MetaPro-Book"/>
                <a:ea typeface="MetaPro-Book"/>
                <a:cs typeface="MetaPro-Book"/>
              </a:defRPr>
            </a:lvl3pPr>
            <a:lvl4pPr>
              <a:defRPr sz="2400">
                <a:solidFill>
                  <a:srgbClr val="161616"/>
                </a:solidFill>
                <a:latin typeface="MetaPro-Book"/>
                <a:ea typeface="MetaPro-Book"/>
                <a:cs typeface="MetaPro-Book"/>
              </a:defRPr>
            </a:lvl4pPr>
            <a:lvl5pPr>
              <a:defRPr sz="2400">
                <a:solidFill>
                  <a:srgbClr val="161616"/>
                </a:solidFill>
                <a:latin typeface="MetaPro-Book"/>
                <a:ea typeface="MetaPro-Book"/>
                <a:cs typeface="MetaPro-Book"/>
              </a:defRPr>
            </a:lvl5pPr>
            <a:lvl6pPr>
              <a:defRPr sz="2400">
                <a:solidFill>
                  <a:srgbClr val="161616"/>
                </a:solidFill>
                <a:latin typeface="MetaPro-Book"/>
                <a:ea typeface="MetaPro-Book"/>
                <a:cs typeface="MetaPro-Book"/>
              </a:defRPr>
            </a:lvl6pPr>
            <a:lvl7pPr>
              <a:defRPr sz="2400">
                <a:solidFill>
                  <a:srgbClr val="161616"/>
                </a:solidFill>
                <a:latin typeface="MetaPro-Book"/>
                <a:ea typeface="MetaPro-Book"/>
                <a:cs typeface="MetaPro-Book"/>
              </a:defRPr>
            </a:lvl7pPr>
            <a:lvl8pPr>
              <a:defRPr sz="2400">
                <a:solidFill>
                  <a:srgbClr val="161616"/>
                </a:solidFill>
                <a:latin typeface="MetaPro-Book"/>
                <a:ea typeface="MetaPro-Book"/>
                <a:cs typeface="MetaPro-Book"/>
              </a:defRPr>
            </a:lvl8pPr>
            <a:lvl9pPr>
              <a:defRPr sz="2400">
                <a:solidFill>
                  <a:srgbClr val="161616"/>
                </a:solidFill>
                <a:latin typeface="MetaPro-Book"/>
                <a:ea typeface="MetaPro-Book"/>
                <a:cs typeface="MetaPro-Book"/>
              </a:defRPr>
            </a:lvl9pPr>
          </a:lstStyle>
          <a:p xmlns:a="http://schemas.openxmlformats.org/drawingml/2006/main">
            <a:pPr algn="l">
              <a:lnSpc>
                <a:spcPct val="108000"/>
              </a:lnSpc>
              <a:buNone/>
              <a:defRPr sz="2400">
                <a:solidFill>
                  <a:srgbClr val="161616"/>
                </a:solidFill>
                <a:latin typeface="MetaPro-Book"/>
                <a:ea typeface="MetaPro-Book"/>
                <a:cs typeface="MetaPro-Book"/>
              </a:defRPr>
            </a:pPr>
            <a:r>
              <a:rPr sz="2400" b="1" i="0">
                <a:solidFill>
                  <a:srgbClr val="161616"/>
                </a:solidFill>
                <a:latin typeface="MetaPro-Book"/>
                <a:ea typeface="MetaPro-Book"/>
                <a:cs typeface="MetaPro-Book"/>
              </a:rPr>
              <a:t>What do you want to understand?</a:t>
            </a:r>
          </a:p>
        </p:txBody>
      </p:sp>
      <p:sp>
        <p:nvSpPr>
          <p:cNvPr id="20" name="Object 20">
            <a:extLst xmlns:a="http://schemas.openxmlformats.org/drawingml/2006/main">
              <a:ext uri="{FF2B5EF4-FFF2-40B4-BE49-F238E27FC236}">
                <a16:creationId xmlns:a16="http://schemas.microsoft.com/office/drawing/2014/main" id="{12425C2D-0AAD-4D10-AC59-E3CA66406F8B}"/>
              </a:ext>
            </a:extLst>
          </p:cNvPr>
          <p:cNvSpPr>
            <a:spLocks xmlns:a="http://schemas.openxmlformats.org/drawingml/2006/main" noGrp="1"/>
          </p:cNvSpPr>
          <p:nvPr/>
        </p:nvSpPr>
        <p:spPr>
          <a:xfrm xmlns:a="http://schemas.openxmlformats.org/drawingml/2006/main">
            <a:off x="4572000" y="3108960"/>
            <a:ext cx="3108960" cy="5943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725">
                <a:solidFill>
                  <a:srgbClr val="CC0033"/>
                </a:solidFill>
                <a:latin typeface="MetaPro-Bold"/>
                <a:ea typeface="MetaPro-Bold"/>
                <a:cs typeface="MetaPro-Bold"/>
              </a:defRPr>
            </a:defPPr>
            <a:lvl1pPr>
              <a:defRPr sz="1725">
                <a:solidFill>
                  <a:srgbClr val="CC0033"/>
                </a:solidFill>
                <a:latin typeface="MetaPro-Bold"/>
                <a:ea typeface="MetaPro-Bold"/>
                <a:cs typeface="MetaPro-Bold"/>
              </a:defRPr>
            </a:lvl1pPr>
            <a:lvl2pPr>
              <a:defRPr sz="1725">
                <a:solidFill>
                  <a:srgbClr val="CC0033"/>
                </a:solidFill>
                <a:latin typeface="MetaPro-Bold"/>
                <a:ea typeface="MetaPro-Bold"/>
                <a:cs typeface="MetaPro-Bold"/>
              </a:defRPr>
            </a:lvl2pPr>
            <a:lvl3pPr>
              <a:defRPr sz="1725">
                <a:solidFill>
                  <a:srgbClr val="CC0033"/>
                </a:solidFill>
                <a:latin typeface="MetaPro-Bold"/>
                <a:ea typeface="MetaPro-Bold"/>
                <a:cs typeface="MetaPro-Bold"/>
              </a:defRPr>
            </a:lvl3pPr>
            <a:lvl4pPr>
              <a:defRPr sz="1725">
                <a:solidFill>
                  <a:srgbClr val="CC0033"/>
                </a:solidFill>
                <a:latin typeface="MetaPro-Bold"/>
                <a:ea typeface="MetaPro-Bold"/>
                <a:cs typeface="MetaPro-Bold"/>
              </a:defRPr>
            </a:lvl4pPr>
            <a:lvl5pPr>
              <a:defRPr sz="1725">
                <a:solidFill>
                  <a:srgbClr val="CC0033"/>
                </a:solidFill>
                <a:latin typeface="MetaPro-Bold"/>
                <a:ea typeface="MetaPro-Bold"/>
                <a:cs typeface="MetaPro-Bold"/>
              </a:defRPr>
            </a:lvl5pPr>
            <a:lvl6pPr>
              <a:defRPr sz="1725">
                <a:solidFill>
                  <a:srgbClr val="CC0033"/>
                </a:solidFill>
                <a:latin typeface="MetaPro-Bold"/>
                <a:ea typeface="MetaPro-Bold"/>
                <a:cs typeface="MetaPro-Bold"/>
              </a:defRPr>
            </a:lvl6pPr>
            <a:lvl7pPr>
              <a:defRPr sz="1725">
                <a:solidFill>
                  <a:srgbClr val="CC0033"/>
                </a:solidFill>
                <a:latin typeface="MetaPro-Bold"/>
                <a:ea typeface="MetaPro-Bold"/>
                <a:cs typeface="MetaPro-Bold"/>
              </a:defRPr>
            </a:lvl7pPr>
            <a:lvl8pPr>
              <a:defRPr sz="1725">
                <a:solidFill>
                  <a:srgbClr val="CC0033"/>
                </a:solidFill>
                <a:latin typeface="MetaPro-Bold"/>
                <a:ea typeface="MetaPro-Bold"/>
                <a:cs typeface="MetaPro-Bold"/>
              </a:defRPr>
            </a:lvl8pPr>
            <a:lvl9pPr>
              <a:defRPr sz="1725">
                <a:solidFill>
                  <a:srgbClr val="CC0033"/>
                </a:solidFill>
                <a:latin typeface="MetaPro-Bold"/>
                <a:ea typeface="MetaPro-Bold"/>
                <a:cs typeface="MetaPro-Bold"/>
              </a:defRPr>
            </a:lvl9pPr>
          </a:lstStyle>
          <a:p xmlns:a="http://schemas.openxmlformats.org/drawingml/2006/main">
            <a:pPr algn="l">
              <a:lnSpc>
                <a:spcPct val="108000"/>
              </a:lnSpc>
              <a:buNone/>
              <a:defRPr sz="1725">
                <a:solidFill>
                  <a:srgbClr val="CC0033"/>
                </a:solidFill>
                <a:latin typeface="MetaPro-Bold"/>
                <a:ea typeface="MetaPro-Bold"/>
                <a:cs typeface="MetaPro-Bold"/>
              </a:defRPr>
            </a:pPr>
            <a:r>
              <a:rPr sz="1725" b="1" i="0">
                <a:solidFill>
                  <a:srgbClr val="CC0033"/>
                </a:solidFill>
                <a:latin typeface="MetaPro-Bold"/>
                <a:ea typeface="MetaPro-Bold"/>
                <a:cs typeface="MetaPro-Bold"/>
              </a:rPr>
              <a:t>A REAL CONVERSATION</a:t>
            </a:r>
          </a:p>
        </p:txBody>
      </p:sp>
      <p:sp>
        <p:nvSpPr>
          <p:cNvPr id="21" name="Object 21">
            <a:extLst xmlns:a="http://schemas.openxmlformats.org/drawingml/2006/main">
              <a:ext uri="{FF2B5EF4-FFF2-40B4-BE49-F238E27FC236}">
                <a16:creationId xmlns:a16="http://schemas.microsoft.com/office/drawing/2014/main" id="{48519581-B3EE-4A4C-A5A9-B95A80CB9F73}"/>
              </a:ext>
            </a:extLst>
          </p:cNvPr>
          <p:cNvSpPr>
            <a:spLocks xmlns:a="http://schemas.openxmlformats.org/drawingml/2006/main" noGrp="1"/>
          </p:cNvSpPr>
          <p:nvPr/>
        </p:nvSpPr>
        <p:spPr>
          <a:xfrm xmlns:a="http://schemas.openxmlformats.org/drawingml/2006/main">
            <a:off x="4572000" y="3810000"/>
            <a:ext cx="3108960" cy="17526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400">
                <a:solidFill>
                  <a:srgbClr val="161616"/>
                </a:solidFill>
                <a:latin typeface="MetaPro-Book"/>
                <a:ea typeface="MetaPro-Book"/>
                <a:cs typeface="MetaPro-Book"/>
              </a:defRPr>
            </a:defPPr>
            <a:lvl1pPr>
              <a:defRPr sz="2400">
                <a:solidFill>
                  <a:srgbClr val="161616"/>
                </a:solidFill>
                <a:latin typeface="MetaPro-Book"/>
                <a:ea typeface="MetaPro-Book"/>
                <a:cs typeface="MetaPro-Book"/>
              </a:defRPr>
            </a:lvl1pPr>
            <a:lvl2pPr>
              <a:defRPr sz="2400">
                <a:solidFill>
                  <a:srgbClr val="161616"/>
                </a:solidFill>
                <a:latin typeface="MetaPro-Book"/>
                <a:ea typeface="MetaPro-Book"/>
                <a:cs typeface="MetaPro-Book"/>
              </a:defRPr>
            </a:lvl2pPr>
            <a:lvl3pPr>
              <a:defRPr sz="2400">
                <a:solidFill>
                  <a:srgbClr val="161616"/>
                </a:solidFill>
                <a:latin typeface="MetaPro-Book"/>
                <a:ea typeface="MetaPro-Book"/>
                <a:cs typeface="MetaPro-Book"/>
              </a:defRPr>
            </a:lvl3pPr>
            <a:lvl4pPr>
              <a:defRPr sz="2400">
                <a:solidFill>
                  <a:srgbClr val="161616"/>
                </a:solidFill>
                <a:latin typeface="MetaPro-Book"/>
                <a:ea typeface="MetaPro-Book"/>
                <a:cs typeface="MetaPro-Book"/>
              </a:defRPr>
            </a:lvl4pPr>
            <a:lvl5pPr>
              <a:defRPr sz="2400">
                <a:solidFill>
                  <a:srgbClr val="161616"/>
                </a:solidFill>
                <a:latin typeface="MetaPro-Book"/>
                <a:ea typeface="MetaPro-Book"/>
                <a:cs typeface="MetaPro-Book"/>
              </a:defRPr>
            </a:lvl5pPr>
            <a:lvl6pPr>
              <a:defRPr sz="2400">
                <a:solidFill>
                  <a:srgbClr val="161616"/>
                </a:solidFill>
                <a:latin typeface="MetaPro-Book"/>
                <a:ea typeface="MetaPro-Book"/>
                <a:cs typeface="MetaPro-Book"/>
              </a:defRPr>
            </a:lvl6pPr>
            <a:lvl7pPr>
              <a:defRPr sz="2400">
                <a:solidFill>
                  <a:srgbClr val="161616"/>
                </a:solidFill>
                <a:latin typeface="MetaPro-Book"/>
                <a:ea typeface="MetaPro-Book"/>
                <a:cs typeface="MetaPro-Book"/>
              </a:defRPr>
            </a:lvl7pPr>
            <a:lvl8pPr>
              <a:defRPr sz="2400">
                <a:solidFill>
                  <a:srgbClr val="161616"/>
                </a:solidFill>
                <a:latin typeface="MetaPro-Book"/>
                <a:ea typeface="MetaPro-Book"/>
                <a:cs typeface="MetaPro-Book"/>
              </a:defRPr>
            </a:lvl8pPr>
            <a:lvl9pPr>
              <a:defRPr sz="2400">
                <a:solidFill>
                  <a:srgbClr val="161616"/>
                </a:solidFill>
                <a:latin typeface="MetaPro-Book"/>
                <a:ea typeface="MetaPro-Book"/>
                <a:cs typeface="MetaPro-Book"/>
              </a:defRPr>
            </a:lvl9pPr>
          </a:lstStyle>
          <a:p xmlns:a="http://schemas.openxmlformats.org/drawingml/2006/main">
            <a:pPr algn="l">
              <a:lnSpc>
                <a:spcPct val="108000"/>
              </a:lnSpc>
              <a:buNone/>
              <a:defRPr sz="2400">
                <a:solidFill>
                  <a:srgbClr val="161616"/>
                </a:solidFill>
                <a:latin typeface="MetaPro-Book"/>
                <a:ea typeface="MetaPro-Book"/>
                <a:cs typeface="MetaPro-Book"/>
              </a:defRPr>
            </a:pPr>
            <a:r>
              <a:rPr sz="2400" b="1" i="0">
                <a:solidFill>
                  <a:srgbClr val="161616"/>
                </a:solidFill>
                <a:latin typeface="MetaPro-Book"/>
                <a:ea typeface="MetaPro-Book"/>
                <a:cs typeface="MetaPro-Book"/>
              </a:rPr>
              <a:t>Listen and ask a follow-up question.</a:t>
            </a:r>
          </a:p>
        </p:txBody>
      </p:sp>
      <p:sp>
        <p:nvSpPr>
          <p:cNvPr id="22" name="Object 22">
            <a:extLst xmlns:a="http://schemas.openxmlformats.org/drawingml/2006/main">
              <a:ext uri="{FF2B5EF4-FFF2-40B4-BE49-F238E27FC236}">
                <a16:creationId xmlns:a16="http://schemas.microsoft.com/office/drawing/2014/main" id="{12C0453A-F685-473E-B426-DD93D0F22874}"/>
              </a:ext>
            </a:extLst>
          </p:cNvPr>
          <p:cNvSpPr>
            <a:spLocks xmlns:a="http://schemas.openxmlformats.org/drawingml/2006/main" noGrp="1"/>
          </p:cNvSpPr>
          <p:nvPr/>
        </p:nvSpPr>
        <p:spPr>
          <a:xfrm xmlns:a="http://schemas.openxmlformats.org/drawingml/2006/main">
            <a:off x="8366760" y="3108960"/>
            <a:ext cx="3108960" cy="5943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725">
                <a:solidFill>
                  <a:srgbClr val="CC0033"/>
                </a:solidFill>
                <a:latin typeface="MetaPro-Bold"/>
                <a:ea typeface="MetaPro-Bold"/>
                <a:cs typeface="MetaPro-Bold"/>
              </a:defRPr>
            </a:defPPr>
            <a:lvl1pPr>
              <a:defRPr sz="1725">
                <a:solidFill>
                  <a:srgbClr val="CC0033"/>
                </a:solidFill>
                <a:latin typeface="MetaPro-Bold"/>
                <a:ea typeface="MetaPro-Bold"/>
                <a:cs typeface="MetaPro-Bold"/>
              </a:defRPr>
            </a:lvl1pPr>
            <a:lvl2pPr>
              <a:defRPr sz="1725">
                <a:solidFill>
                  <a:srgbClr val="CC0033"/>
                </a:solidFill>
                <a:latin typeface="MetaPro-Bold"/>
                <a:ea typeface="MetaPro-Bold"/>
                <a:cs typeface="MetaPro-Bold"/>
              </a:defRPr>
            </a:lvl2pPr>
            <a:lvl3pPr>
              <a:defRPr sz="1725">
                <a:solidFill>
                  <a:srgbClr val="CC0033"/>
                </a:solidFill>
                <a:latin typeface="MetaPro-Bold"/>
                <a:ea typeface="MetaPro-Bold"/>
                <a:cs typeface="MetaPro-Bold"/>
              </a:defRPr>
            </a:lvl3pPr>
            <a:lvl4pPr>
              <a:defRPr sz="1725">
                <a:solidFill>
                  <a:srgbClr val="CC0033"/>
                </a:solidFill>
                <a:latin typeface="MetaPro-Bold"/>
                <a:ea typeface="MetaPro-Bold"/>
                <a:cs typeface="MetaPro-Bold"/>
              </a:defRPr>
            </a:lvl4pPr>
            <a:lvl5pPr>
              <a:defRPr sz="1725">
                <a:solidFill>
                  <a:srgbClr val="CC0033"/>
                </a:solidFill>
                <a:latin typeface="MetaPro-Bold"/>
                <a:ea typeface="MetaPro-Bold"/>
                <a:cs typeface="MetaPro-Bold"/>
              </a:defRPr>
            </a:lvl5pPr>
            <a:lvl6pPr>
              <a:defRPr sz="1725">
                <a:solidFill>
                  <a:srgbClr val="CC0033"/>
                </a:solidFill>
                <a:latin typeface="MetaPro-Bold"/>
                <a:ea typeface="MetaPro-Bold"/>
                <a:cs typeface="MetaPro-Bold"/>
              </a:defRPr>
            </a:lvl6pPr>
            <a:lvl7pPr>
              <a:defRPr sz="1725">
                <a:solidFill>
                  <a:srgbClr val="CC0033"/>
                </a:solidFill>
                <a:latin typeface="MetaPro-Bold"/>
                <a:ea typeface="MetaPro-Bold"/>
                <a:cs typeface="MetaPro-Bold"/>
              </a:defRPr>
            </a:lvl7pPr>
            <a:lvl8pPr>
              <a:defRPr sz="1725">
                <a:solidFill>
                  <a:srgbClr val="CC0033"/>
                </a:solidFill>
                <a:latin typeface="MetaPro-Bold"/>
                <a:ea typeface="MetaPro-Bold"/>
                <a:cs typeface="MetaPro-Bold"/>
              </a:defRPr>
            </a:lvl8pPr>
            <a:lvl9pPr>
              <a:defRPr sz="1725">
                <a:solidFill>
                  <a:srgbClr val="CC0033"/>
                </a:solidFill>
                <a:latin typeface="MetaPro-Bold"/>
                <a:ea typeface="MetaPro-Bold"/>
                <a:cs typeface="MetaPro-Bold"/>
              </a:defRPr>
            </a:lvl9pPr>
          </a:lstStyle>
          <a:p xmlns:a="http://schemas.openxmlformats.org/drawingml/2006/main">
            <a:pPr algn="l">
              <a:lnSpc>
                <a:spcPct val="108000"/>
              </a:lnSpc>
              <a:buNone/>
              <a:defRPr sz="1725">
                <a:solidFill>
                  <a:srgbClr val="CC0033"/>
                </a:solidFill>
                <a:latin typeface="MetaPro-Bold"/>
                <a:ea typeface="MetaPro-Bold"/>
                <a:cs typeface="MetaPro-Bold"/>
              </a:defRPr>
            </a:pPr>
            <a:r>
              <a:rPr sz="1725" b="1" i="0">
                <a:solidFill>
                  <a:srgbClr val="CC0033"/>
                </a:solidFill>
                <a:latin typeface="MetaPro-Bold"/>
                <a:ea typeface="MetaPro-Bold"/>
                <a:cs typeface="MetaPro-Bold"/>
              </a:rPr>
              <a:t>A FEASIBLE NEXT STEP</a:t>
            </a:r>
          </a:p>
        </p:txBody>
      </p:sp>
      <p:sp>
        <p:nvSpPr>
          <p:cNvPr id="23" name="Object 23">
            <a:extLst xmlns:a="http://schemas.openxmlformats.org/drawingml/2006/main">
              <a:ext uri="{FF2B5EF4-FFF2-40B4-BE49-F238E27FC236}">
                <a16:creationId xmlns:a16="http://schemas.microsoft.com/office/drawing/2014/main" id="{E407BC3A-BC95-44CD-AB96-A3ED14D5B0A6}"/>
              </a:ext>
            </a:extLst>
          </p:cNvPr>
          <p:cNvSpPr>
            <a:spLocks xmlns:a="http://schemas.openxmlformats.org/drawingml/2006/main" noGrp="1"/>
          </p:cNvSpPr>
          <p:nvPr/>
        </p:nvSpPr>
        <p:spPr>
          <a:xfrm xmlns:a="http://schemas.openxmlformats.org/drawingml/2006/main">
            <a:off x="8366760" y="3810000"/>
            <a:ext cx="3108960" cy="17526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400">
                <a:solidFill>
                  <a:srgbClr val="161616"/>
                </a:solidFill>
                <a:latin typeface="MetaPro-Book"/>
                <a:ea typeface="MetaPro-Book"/>
                <a:cs typeface="MetaPro-Book"/>
              </a:defRPr>
            </a:defPPr>
            <a:lvl1pPr>
              <a:defRPr sz="2400">
                <a:solidFill>
                  <a:srgbClr val="161616"/>
                </a:solidFill>
                <a:latin typeface="MetaPro-Book"/>
                <a:ea typeface="MetaPro-Book"/>
                <a:cs typeface="MetaPro-Book"/>
              </a:defRPr>
            </a:lvl1pPr>
            <a:lvl2pPr>
              <a:defRPr sz="2400">
                <a:solidFill>
                  <a:srgbClr val="161616"/>
                </a:solidFill>
                <a:latin typeface="MetaPro-Book"/>
                <a:ea typeface="MetaPro-Book"/>
                <a:cs typeface="MetaPro-Book"/>
              </a:defRPr>
            </a:lvl2pPr>
            <a:lvl3pPr>
              <a:defRPr sz="2400">
                <a:solidFill>
                  <a:srgbClr val="161616"/>
                </a:solidFill>
                <a:latin typeface="MetaPro-Book"/>
                <a:ea typeface="MetaPro-Book"/>
                <a:cs typeface="MetaPro-Book"/>
              </a:defRPr>
            </a:lvl3pPr>
            <a:lvl4pPr>
              <a:defRPr sz="2400">
                <a:solidFill>
                  <a:srgbClr val="161616"/>
                </a:solidFill>
                <a:latin typeface="MetaPro-Book"/>
                <a:ea typeface="MetaPro-Book"/>
                <a:cs typeface="MetaPro-Book"/>
              </a:defRPr>
            </a:lvl4pPr>
            <a:lvl5pPr>
              <a:defRPr sz="2400">
                <a:solidFill>
                  <a:srgbClr val="161616"/>
                </a:solidFill>
                <a:latin typeface="MetaPro-Book"/>
                <a:ea typeface="MetaPro-Book"/>
                <a:cs typeface="MetaPro-Book"/>
              </a:defRPr>
            </a:lvl5pPr>
            <a:lvl6pPr>
              <a:defRPr sz="2400">
                <a:solidFill>
                  <a:srgbClr val="161616"/>
                </a:solidFill>
                <a:latin typeface="MetaPro-Book"/>
                <a:ea typeface="MetaPro-Book"/>
                <a:cs typeface="MetaPro-Book"/>
              </a:defRPr>
            </a:lvl6pPr>
            <a:lvl7pPr>
              <a:defRPr sz="2400">
                <a:solidFill>
                  <a:srgbClr val="161616"/>
                </a:solidFill>
                <a:latin typeface="MetaPro-Book"/>
                <a:ea typeface="MetaPro-Book"/>
                <a:cs typeface="MetaPro-Book"/>
              </a:defRPr>
            </a:lvl7pPr>
            <a:lvl8pPr>
              <a:defRPr sz="2400">
                <a:solidFill>
                  <a:srgbClr val="161616"/>
                </a:solidFill>
                <a:latin typeface="MetaPro-Book"/>
                <a:ea typeface="MetaPro-Book"/>
                <a:cs typeface="MetaPro-Book"/>
              </a:defRPr>
            </a:lvl8pPr>
            <a:lvl9pPr>
              <a:defRPr sz="2400">
                <a:solidFill>
                  <a:srgbClr val="161616"/>
                </a:solidFill>
                <a:latin typeface="MetaPro-Book"/>
                <a:ea typeface="MetaPro-Book"/>
                <a:cs typeface="MetaPro-Book"/>
              </a:defRPr>
            </a:lvl9pPr>
          </a:lstStyle>
          <a:p xmlns:a="http://schemas.openxmlformats.org/drawingml/2006/main">
            <a:pPr algn="l">
              <a:lnSpc>
                <a:spcPct val="108000"/>
              </a:lnSpc>
              <a:buNone/>
              <a:defRPr sz="2400">
                <a:solidFill>
                  <a:srgbClr val="161616"/>
                </a:solidFill>
                <a:latin typeface="MetaPro-Book"/>
                <a:ea typeface="MetaPro-Book"/>
                <a:cs typeface="MetaPro-Book"/>
              </a:defRPr>
            </a:pPr>
            <a:r>
              <a:rPr sz="2400" b="1" i="0">
                <a:solidFill>
                  <a:srgbClr val="161616"/>
                </a:solidFill>
                <a:latin typeface="MetaPro-Book"/>
                <a:ea typeface="MetaPro-Book"/>
                <a:cs typeface="MetaPro-Book"/>
              </a:rPr>
              <a:t>Thank the person and follow through appropriately.</a:t>
            </a:r>
          </a:p>
        </p:txBody>
      </p:sp>
      <p:sp>
        <p:nvSpPr>
          <p:cNvPr id="712" name="Object 17">
            <a:extLst xmlns:a="http://schemas.openxmlformats.org/drawingml/2006/main">
              <a:ext uri="{FF2B5EF4-FFF2-40B4-BE49-F238E27FC236}">
                <a16:creationId xmlns:a16="http://schemas.microsoft.com/office/drawing/2014/main" id="{6F2BF954-C45F-4027-A6FF-C2DF3374F168}"/>
              </a:ext>
            </a:extLst>
          </p:cNvPr>
          <p:cNvSpPr>
            <a:spLocks xmlns:a="http://schemas.openxmlformats.org/drawingml/2006/main" noGrp="1"/>
          </p:cNvSpPr>
          <p:nvPr/>
        </p:nvSpPr>
        <p:spPr>
          <a:xfrm xmlns:a="http://schemas.openxmlformats.org/drawingml/2006/main">
            <a:off x="777240" y="2039112"/>
            <a:ext cx="310896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450">
                <a:solidFill>
                  <a:srgbClr val="CC0033"/>
                </a:solidFill>
                <a:latin typeface="MetaPro-Bold"/>
                <a:ea typeface="MetaPro-Bold"/>
                <a:cs typeface="MetaPro-Bold"/>
              </a:defRPr>
            </a:defPPr>
            <a:lvl1pPr>
              <a:defRPr sz="3450">
                <a:solidFill>
                  <a:srgbClr val="CC0033"/>
                </a:solidFill>
                <a:latin typeface="MetaPro-Bold"/>
                <a:ea typeface="MetaPro-Bold"/>
                <a:cs typeface="MetaPro-Bold"/>
              </a:defRPr>
            </a:lvl1pPr>
            <a:lvl2pPr>
              <a:defRPr sz="3450">
                <a:solidFill>
                  <a:srgbClr val="CC0033"/>
                </a:solidFill>
                <a:latin typeface="MetaPro-Bold"/>
                <a:ea typeface="MetaPro-Bold"/>
                <a:cs typeface="MetaPro-Bold"/>
              </a:defRPr>
            </a:lvl2pPr>
            <a:lvl3pPr>
              <a:defRPr sz="3450">
                <a:solidFill>
                  <a:srgbClr val="CC0033"/>
                </a:solidFill>
                <a:latin typeface="MetaPro-Bold"/>
                <a:ea typeface="MetaPro-Bold"/>
                <a:cs typeface="MetaPro-Bold"/>
              </a:defRPr>
            </a:lvl3pPr>
            <a:lvl4pPr>
              <a:defRPr sz="3450">
                <a:solidFill>
                  <a:srgbClr val="CC0033"/>
                </a:solidFill>
                <a:latin typeface="MetaPro-Bold"/>
                <a:ea typeface="MetaPro-Bold"/>
                <a:cs typeface="MetaPro-Bold"/>
              </a:defRPr>
            </a:lvl4pPr>
            <a:lvl5pPr>
              <a:defRPr sz="3450">
                <a:solidFill>
                  <a:srgbClr val="CC0033"/>
                </a:solidFill>
                <a:latin typeface="MetaPro-Bold"/>
                <a:ea typeface="MetaPro-Bold"/>
                <a:cs typeface="MetaPro-Bold"/>
              </a:defRPr>
            </a:lvl5pPr>
            <a:lvl6pPr>
              <a:defRPr sz="3450">
                <a:solidFill>
                  <a:srgbClr val="CC0033"/>
                </a:solidFill>
                <a:latin typeface="MetaPro-Bold"/>
                <a:ea typeface="MetaPro-Bold"/>
                <a:cs typeface="MetaPro-Bold"/>
              </a:defRPr>
            </a:lvl6pPr>
            <a:lvl7pPr>
              <a:defRPr sz="3450">
                <a:solidFill>
                  <a:srgbClr val="CC0033"/>
                </a:solidFill>
                <a:latin typeface="MetaPro-Bold"/>
                <a:ea typeface="MetaPro-Bold"/>
                <a:cs typeface="MetaPro-Bold"/>
              </a:defRPr>
            </a:lvl7pPr>
            <a:lvl8pPr>
              <a:defRPr sz="3450">
                <a:solidFill>
                  <a:srgbClr val="CC0033"/>
                </a:solidFill>
                <a:latin typeface="MetaPro-Bold"/>
                <a:ea typeface="MetaPro-Bold"/>
                <a:cs typeface="MetaPro-Bold"/>
              </a:defRPr>
            </a:lvl8pPr>
            <a:lvl9pPr>
              <a:defRPr sz="3450">
                <a:solidFill>
                  <a:srgbClr val="CC0033"/>
                </a:solidFill>
                <a:latin typeface="MetaPro-Bold"/>
                <a:ea typeface="MetaPro-Bold"/>
                <a:cs typeface="MetaPro-Bold"/>
              </a:defRPr>
            </a:lvl9pPr>
          </a:lstStyle>
          <a:p xmlns:a="http://schemas.openxmlformats.org/drawingml/2006/main">
            <a:pPr>
              <a:defRPr sz="3450">
                <a:solidFill>
                  <a:srgbClr val="CC0033"/>
                </a:solidFill>
                <a:latin typeface="MetaPro-Bold"/>
                <a:ea typeface="MetaPro-Bold"/>
                <a:cs typeface="MetaPro-Bold"/>
              </a:defRPr>
            </a:pPr>
            <a:r>
              <a:rPr sz="3450" b="1" i="0">
                <a:solidFill>
                  <a:srgbClr val="CC0033"/>
                </a:solidFill>
                <a:latin typeface="MetaPro-Bold"/>
                <a:ea typeface="MetaPro-Bold"/>
                <a:cs typeface="MetaPro-Bold"/>
              </a:rPr>
              <a:t>01</a:t>
            </a:r>
          </a:p>
        </p:txBody>
      </p:sp>
      <p:sp>
        <p:nvSpPr>
          <p:cNvPr id="713" name="Object 17">
            <a:extLst xmlns:a="http://schemas.openxmlformats.org/drawingml/2006/main">
              <a:ext uri="{FF2B5EF4-FFF2-40B4-BE49-F238E27FC236}">
                <a16:creationId xmlns:a16="http://schemas.microsoft.com/office/drawing/2014/main" id="{9DA00CC6-2470-439B-8751-CF14AAA1B564}"/>
              </a:ext>
            </a:extLst>
          </p:cNvPr>
          <p:cNvSpPr>
            <a:spLocks xmlns:a="http://schemas.openxmlformats.org/drawingml/2006/main" noGrp="1"/>
          </p:cNvSpPr>
          <p:nvPr/>
        </p:nvSpPr>
        <p:spPr>
          <a:xfrm xmlns:a="http://schemas.openxmlformats.org/drawingml/2006/main">
            <a:off x="4572000" y="2039112"/>
            <a:ext cx="310896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450">
                <a:solidFill>
                  <a:srgbClr val="CC0033"/>
                </a:solidFill>
                <a:latin typeface="MetaPro-Bold"/>
                <a:ea typeface="MetaPro-Bold"/>
                <a:cs typeface="MetaPro-Bold"/>
              </a:defRPr>
            </a:defPPr>
            <a:lvl1pPr>
              <a:defRPr sz="3450">
                <a:solidFill>
                  <a:srgbClr val="CC0033"/>
                </a:solidFill>
                <a:latin typeface="MetaPro-Bold"/>
                <a:ea typeface="MetaPro-Bold"/>
                <a:cs typeface="MetaPro-Bold"/>
              </a:defRPr>
            </a:lvl1pPr>
            <a:lvl2pPr>
              <a:defRPr sz="3450">
                <a:solidFill>
                  <a:srgbClr val="CC0033"/>
                </a:solidFill>
                <a:latin typeface="MetaPro-Bold"/>
                <a:ea typeface="MetaPro-Bold"/>
                <a:cs typeface="MetaPro-Bold"/>
              </a:defRPr>
            </a:lvl2pPr>
            <a:lvl3pPr>
              <a:defRPr sz="3450">
                <a:solidFill>
                  <a:srgbClr val="CC0033"/>
                </a:solidFill>
                <a:latin typeface="MetaPro-Bold"/>
                <a:ea typeface="MetaPro-Bold"/>
                <a:cs typeface="MetaPro-Bold"/>
              </a:defRPr>
            </a:lvl3pPr>
            <a:lvl4pPr>
              <a:defRPr sz="3450">
                <a:solidFill>
                  <a:srgbClr val="CC0033"/>
                </a:solidFill>
                <a:latin typeface="MetaPro-Bold"/>
                <a:ea typeface="MetaPro-Bold"/>
                <a:cs typeface="MetaPro-Bold"/>
              </a:defRPr>
            </a:lvl4pPr>
            <a:lvl5pPr>
              <a:defRPr sz="3450">
                <a:solidFill>
                  <a:srgbClr val="CC0033"/>
                </a:solidFill>
                <a:latin typeface="MetaPro-Bold"/>
                <a:ea typeface="MetaPro-Bold"/>
                <a:cs typeface="MetaPro-Bold"/>
              </a:defRPr>
            </a:lvl5pPr>
            <a:lvl6pPr>
              <a:defRPr sz="3450">
                <a:solidFill>
                  <a:srgbClr val="CC0033"/>
                </a:solidFill>
                <a:latin typeface="MetaPro-Bold"/>
                <a:ea typeface="MetaPro-Bold"/>
                <a:cs typeface="MetaPro-Bold"/>
              </a:defRPr>
            </a:lvl6pPr>
            <a:lvl7pPr>
              <a:defRPr sz="3450">
                <a:solidFill>
                  <a:srgbClr val="CC0033"/>
                </a:solidFill>
                <a:latin typeface="MetaPro-Bold"/>
                <a:ea typeface="MetaPro-Bold"/>
                <a:cs typeface="MetaPro-Bold"/>
              </a:defRPr>
            </a:lvl7pPr>
            <a:lvl8pPr>
              <a:defRPr sz="3450">
                <a:solidFill>
                  <a:srgbClr val="CC0033"/>
                </a:solidFill>
                <a:latin typeface="MetaPro-Bold"/>
                <a:ea typeface="MetaPro-Bold"/>
                <a:cs typeface="MetaPro-Bold"/>
              </a:defRPr>
            </a:lvl8pPr>
            <a:lvl9pPr>
              <a:defRPr sz="3450">
                <a:solidFill>
                  <a:srgbClr val="CC0033"/>
                </a:solidFill>
                <a:latin typeface="MetaPro-Bold"/>
                <a:ea typeface="MetaPro-Bold"/>
                <a:cs typeface="MetaPro-Bold"/>
              </a:defRPr>
            </a:lvl9pPr>
          </a:lstStyle>
          <a:p xmlns:a="http://schemas.openxmlformats.org/drawingml/2006/main">
            <a:pPr>
              <a:defRPr sz="3450">
                <a:solidFill>
                  <a:srgbClr val="CC0033"/>
                </a:solidFill>
                <a:latin typeface="MetaPro-Bold"/>
                <a:ea typeface="MetaPro-Bold"/>
                <a:cs typeface="MetaPro-Bold"/>
              </a:defRPr>
            </a:pPr>
            <a:r>
              <a:rPr sz="3450" b="1" i="0">
                <a:solidFill>
                  <a:srgbClr val="CC0033"/>
                </a:solidFill>
                <a:latin typeface="MetaPro-Bold"/>
                <a:ea typeface="MetaPro-Bold"/>
                <a:cs typeface="MetaPro-Bold"/>
              </a:rPr>
              <a:t>02</a:t>
            </a:r>
          </a:p>
        </p:txBody>
      </p:sp>
      <p:sp>
        <p:nvSpPr>
          <p:cNvPr id="714" name="Object 17">
            <a:extLst xmlns:a="http://schemas.openxmlformats.org/drawingml/2006/main">
              <a:ext uri="{FF2B5EF4-FFF2-40B4-BE49-F238E27FC236}">
                <a16:creationId xmlns:a16="http://schemas.microsoft.com/office/drawing/2014/main" id="{FB743B59-A2BD-4B19-B253-C51D94CE9BAA}"/>
              </a:ext>
            </a:extLst>
          </p:cNvPr>
          <p:cNvSpPr>
            <a:spLocks xmlns:a="http://schemas.openxmlformats.org/drawingml/2006/main" noGrp="1"/>
          </p:cNvSpPr>
          <p:nvPr/>
        </p:nvSpPr>
        <p:spPr>
          <a:xfrm xmlns:a="http://schemas.openxmlformats.org/drawingml/2006/main">
            <a:off x="8366760" y="2039112"/>
            <a:ext cx="310896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450">
                <a:solidFill>
                  <a:srgbClr val="CC0033"/>
                </a:solidFill>
                <a:latin typeface="MetaPro-Bold"/>
                <a:ea typeface="MetaPro-Bold"/>
                <a:cs typeface="MetaPro-Bold"/>
              </a:defRPr>
            </a:defPPr>
            <a:lvl1pPr>
              <a:defRPr sz="3450">
                <a:solidFill>
                  <a:srgbClr val="CC0033"/>
                </a:solidFill>
                <a:latin typeface="MetaPro-Bold"/>
                <a:ea typeface="MetaPro-Bold"/>
                <a:cs typeface="MetaPro-Bold"/>
              </a:defRPr>
            </a:lvl1pPr>
            <a:lvl2pPr>
              <a:defRPr sz="3450">
                <a:solidFill>
                  <a:srgbClr val="CC0033"/>
                </a:solidFill>
                <a:latin typeface="MetaPro-Bold"/>
                <a:ea typeface="MetaPro-Bold"/>
                <a:cs typeface="MetaPro-Bold"/>
              </a:defRPr>
            </a:lvl2pPr>
            <a:lvl3pPr>
              <a:defRPr sz="3450">
                <a:solidFill>
                  <a:srgbClr val="CC0033"/>
                </a:solidFill>
                <a:latin typeface="MetaPro-Bold"/>
                <a:ea typeface="MetaPro-Bold"/>
                <a:cs typeface="MetaPro-Bold"/>
              </a:defRPr>
            </a:lvl3pPr>
            <a:lvl4pPr>
              <a:defRPr sz="3450">
                <a:solidFill>
                  <a:srgbClr val="CC0033"/>
                </a:solidFill>
                <a:latin typeface="MetaPro-Bold"/>
                <a:ea typeface="MetaPro-Bold"/>
                <a:cs typeface="MetaPro-Bold"/>
              </a:defRPr>
            </a:lvl4pPr>
            <a:lvl5pPr>
              <a:defRPr sz="3450">
                <a:solidFill>
                  <a:srgbClr val="CC0033"/>
                </a:solidFill>
                <a:latin typeface="MetaPro-Bold"/>
                <a:ea typeface="MetaPro-Bold"/>
                <a:cs typeface="MetaPro-Bold"/>
              </a:defRPr>
            </a:lvl5pPr>
            <a:lvl6pPr>
              <a:defRPr sz="3450">
                <a:solidFill>
                  <a:srgbClr val="CC0033"/>
                </a:solidFill>
                <a:latin typeface="MetaPro-Bold"/>
                <a:ea typeface="MetaPro-Bold"/>
                <a:cs typeface="MetaPro-Bold"/>
              </a:defRPr>
            </a:lvl6pPr>
            <a:lvl7pPr>
              <a:defRPr sz="3450">
                <a:solidFill>
                  <a:srgbClr val="CC0033"/>
                </a:solidFill>
                <a:latin typeface="MetaPro-Bold"/>
                <a:ea typeface="MetaPro-Bold"/>
                <a:cs typeface="MetaPro-Bold"/>
              </a:defRPr>
            </a:lvl7pPr>
            <a:lvl8pPr>
              <a:defRPr sz="3450">
                <a:solidFill>
                  <a:srgbClr val="CC0033"/>
                </a:solidFill>
                <a:latin typeface="MetaPro-Bold"/>
                <a:ea typeface="MetaPro-Bold"/>
                <a:cs typeface="MetaPro-Bold"/>
              </a:defRPr>
            </a:lvl8pPr>
            <a:lvl9pPr>
              <a:defRPr sz="3450">
                <a:solidFill>
                  <a:srgbClr val="CC0033"/>
                </a:solidFill>
                <a:latin typeface="MetaPro-Bold"/>
                <a:ea typeface="MetaPro-Bold"/>
                <a:cs typeface="MetaPro-Bold"/>
              </a:defRPr>
            </a:lvl9pPr>
          </a:lstStyle>
          <a:p xmlns:a="http://schemas.openxmlformats.org/drawingml/2006/main">
            <a:pPr>
              <a:defRPr sz="3450">
                <a:solidFill>
                  <a:srgbClr val="CC0033"/>
                </a:solidFill>
                <a:latin typeface="MetaPro-Bold"/>
                <a:ea typeface="MetaPro-Bold"/>
                <a:cs typeface="MetaPro-Bold"/>
              </a:defRPr>
            </a:pPr>
            <a:r>
              <a:rPr sz="3450" b="1" i="0">
                <a:solidFill>
                  <a:srgbClr val="CC0033"/>
                </a:solidFill>
                <a:latin typeface="MetaPro-Bold"/>
                <a:ea typeface="MetaPro-Bold"/>
                <a:cs typeface="MetaPro-Bold"/>
              </a:rPr>
              <a:t>03</a:t>
            </a:r>
          </a:p>
        </p:txBody>
      </p:sp>
      <p:sp>
        <p:nvSpPr>
          <p:cNvPr id="715" name="">
            <a:extLst xmlns:a="http://schemas.openxmlformats.org/drawingml/2006/main">
              <a:ext uri="{FF2B5EF4-FFF2-40B4-BE49-F238E27FC236}">
                <a16:creationId xmlns:a16="http://schemas.microsoft.com/office/drawing/2014/main" id="{B55A7CA3-181A-4CC5-9632-5AE380361567}"/>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06</a:t>
            </a:r>
          </a:p>
        </p:txBody>
      </p:sp>
    </p:spTree>
    <p:extLst>
      <p:ext uri="{BB962C8B-B14F-4D97-AF65-F5344CB8AC3E}">
        <p14:creationId xmlns:p14="http://schemas.microsoft.com/office/powerpoint/2010/main" val="645068136"/>
      </p:ext>
    </p:extLst>
  </p:cSld>
</p:sld>
</file>

<file path=ppt/slides/slide7.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5" name="Roadmap layout">
            <a:extLst xmlns:a="http://schemas.openxmlformats.org/drawingml/2006/main">
              <a:ext uri="{FF2B5EF4-FFF2-40B4-BE49-F238E27FC236}">
                <a16:creationId xmlns:a16="http://schemas.microsoft.com/office/drawing/2014/main" id="{106B0413-1A63-40EC-BE3D-5B3627B31EA1}"/>
              </a:ext>
            </a:extLst>
          </p:cNvPr>
          <p:cNvSpPr>
            <a:spLocks xmlns:a="http://schemas.openxmlformats.org/drawingml/2006/main" noGrp="1"/>
          </p:cNvSpPr>
          <p:nvPr/>
        </p:nvSpPr>
        <p:spPr>
          <a:xfrm xmlns:a="http://schemas.openxmlformats.org/drawingml/2006/main">
            <a:off x="731520" y="5806440"/>
            <a:ext cx="10698480" cy="16459"/>
          </a:xfrm>
          <a:prstGeom xmlns:a="http://schemas.openxmlformats.org/drawingml/2006/main" prst="rect">
            <a:avLst/>
          </a:prstGeom>
          <a:solidFill xmlns:a="http://schemas.openxmlformats.org/drawingml/2006/main">
            <a:srgbClr val="DDDDDD"/>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511" name="Roadmap layout">
            <a:extLst xmlns:a="http://schemas.openxmlformats.org/drawingml/2006/main">
              <a:ext uri="{FF2B5EF4-FFF2-40B4-BE49-F238E27FC236}">
                <a16:creationId xmlns:a16="http://schemas.microsoft.com/office/drawing/2014/main" id="{43E04939-E8AE-47D9-8C9D-C09285368D6C}"/>
              </a:ext>
            </a:extLst>
          </p:cNvPr>
          <p:cNvSpPr>
            <a:spLocks xmlns:a="http://schemas.openxmlformats.org/drawingml/2006/main" noGrp="1"/>
          </p:cNvSpPr>
          <p:nvPr/>
        </p:nvSpPr>
        <p:spPr>
          <a:xfrm xmlns:a="http://schemas.openxmlformats.org/drawingml/2006/main">
            <a:off x="7315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17" name="Object 17">
            <a:extLst xmlns:a="http://schemas.openxmlformats.org/drawingml/2006/main">
              <a:ext uri="{FF2B5EF4-FFF2-40B4-BE49-F238E27FC236}">
                <a16:creationId xmlns:a16="http://schemas.microsoft.com/office/drawing/2014/main" id="{B344105E-BDDE-4061-B988-028BA2C15CB4}"/>
              </a:ext>
            </a:extLst>
          </p:cNvPr>
          <p:cNvSpPr>
            <a:spLocks xmlns:a="http://schemas.openxmlformats.org/drawingml/2006/main" noGrp="1"/>
          </p:cNvSpPr>
          <p:nvPr/>
        </p:nvSpPr>
        <p:spPr>
          <a:xfrm xmlns:a="http://schemas.openxmlformats.org/drawingml/2006/main">
            <a:off x="731520" y="594360"/>
            <a:ext cx="1069848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Your student planner</a:t>
            </a:r>
          </a:p>
        </p:txBody>
      </p:sp>
      <p:sp>
        <p:nvSpPr>
          <p:cNvPr id="18" name="Object 18">
            <a:extLst xmlns:a="http://schemas.openxmlformats.org/drawingml/2006/main">
              <a:ext uri="{FF2B5EF4-FFF2-40B4-BE49-F238E27FC236}">
                <a16:creationId xmlns:a16="http://schemas.microsoft.com/office/drawing/2014/main" id="{CA6F8675-1C97-4AAC-A0D0-C48943ABCF83}"/>
              </a:ext>
            </a:extLst>
          </p:cNvPr>
          <p:cNvSpPr>
            <a:spLocks xmlns:a="http://schemas.openxmlformats.org/drawingml/2006/main" noGrp="1"/>
          </p:cNvSpPr>
          <p:nvPr/>
        </p:nvSpPr>
        <p:spPr>
          <a:xfrm xmlns:a="http://schemas.openxmlformats.org/drawingml/2006/main">
            <a:off x="777240" y="3108960"/>
            <a:ext cx="3108960" cy="5943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725">
                <a:solidFill>
                  <a:srgbClr val="CC0033"/>
                </a:solidFill>
                <a:latin typeface="MetaPro-Bold"/>
                <a:ea typeface="MetaPro-Bold"/>
                <a:cs typeface="MetaPro-Bold"/>
              </a:defRPr>
            </a:defPPr>
            <a:lvl1pPr>
              <a:defRPr sz="1725">
                <a:solidFill>
                  <a:srgbClr val="CC0033"/>
                </a:solidFill>
                <a:latin typeface="MetaPro-Bold"/>
                <a:ea typeface="MetaPro-Bold"/>
                <a:cs typeface="MetaPro-Bold"/>
              </a:defRPr>
            </a:lvl1pPr>
            <a:lvl2pPr>
              <a:defRPr sz="1725">
                <a:solidFill>
                  <a:srgbClr val="CC0033"/>
                </a:solidFill>
                <a:latin typeface="MetaPro-Bold"/>
                <a:ea typeface="MetaPro-Bold"/>
                <a:cs typeface="MetaPro-Bold"/>
              </a:defRPr>
            </a:lvl2pPr>
            <a:lvl3pPr>
              <a:defRPr sz="1725">
                <a:solidFill>
                  <a:srgbClr val="CC0033"/>
                </a:solidFill>
                <a:latin typeface="MetaPro-Bold"/>
                <a:ea typeface="MetaPro-Bold"/>
                <a:cs typeface="MetaPro-Bold"/>
              </a:defRPr>
            </a:lvl3pPr>
            <a:lvl4pPr>
              <a:defRPr sz="1725">
                <a:solidFill>
                  <a:srgbClr val="CC0033"/>
                </a:solidFill>
                <a:latin typeface="MetaPro-Bold"/>
                <a:ea typeface="MetaPro-Bold"/>
                <a:cs typeface="MetaPro-Bold"/>
              </a:defRPr>
            </a:lvl4pPr>
            <a:lvl5pPr>
              <a:defRPr sz="1725">
                <a:solidFill>
                  <a:srgbClr val="CC0033"/>
                </a:solidFill>
                <a:latin typeface="MetaPro-Bold"/>
                <a:ea typeface="MetaPro-Bold"/>
                <a:cs typeface="MetaPro-Bold"/>
              </a:defRPr>
            </a:lvl5pPr>
            <a:lvl6pPr>
              <a:defRPr sz="1725">
                <a:solidFill>
                  <a:srgbClr val="CC0033"/>
                </a:solidFill>
                <a:latin typeface="MetaPro-Bold"/>
                <a:ea typeface="MetaPro-Bold"/>
                <a:cs typeface="MetaPro-Bold"/>
              </a:defRPr>
            </a:lvl6pPr>
            <a:lvl7pPr>
              <a:defRPr sz="1725">
                <a:solidFill>
                  <a:srgbClr val="CC0033"/>
                </a:solidFill>
                <a:latin typeface="MetaPro-Bold"/>
                <a:ea typeface="MetaPro-Bold"/>
                <a:cs typeface="MetaPro-Bold"/>
              </a:defRPr>
            </a:lvl7pPr>
            <a:lvl8pPr>
              <a:defRPr sz="1725">
                <a:solidFill>
                  <a:srgbClr val="CC0033"/>
                </a:solidFill>
                <a:latin typeface="MetaPro-Bold"/>
                <a:ea typeface="MetaPro-Bold"/>
                <a:cs typeface="MetaPro-Bold"/>
              </a:defRPr>
            </a:lvl8pPr>
            <a:lvl9pPr>
              <a:defRPr sz="1725">
                <a:solidFill>
                  <a:srgbClr val="CC0033"/>
                </a:solidFill>
                <a:latin typeface="MetaPro-Bold"/>
                <a:ea typeface="MetaPro-Bold"/>
                <a:cs typeface="MetaPro-Bold"/>
              </a:defRPr>
            </a:lvl9pPr>
          </a:lstStyle>
          <a:p xmlns:a="http://schemas.openxmlformats.org/drawingml/2006/main">
            <a:pPr algn="l">
              <a:lnSpc>
                <a:spcPct val="108000"/>
              </a:lnSpc>
              <a:buNone/>
              <a:defRPr sz="1725">
                <a:solidFill>
                  <a:srgbClr val="CC0033"/>
                </a:solidFill>
                <a:latin typeface="MetaPro-Bold"/>
                <a:ea typeface="MetaPro-Bold"/>
                <a:cs typeface="MetaPro-Bold"/>
              </a:defRPr>
            </a:pPr>
            <a:r>
              <a:rPr sz="1725" b="1" i="0">
                <a:solidFill>
                  <a:srgbClr val="CC0033"/>
                </a:solidFill>
                <a:latin typeface="MetaPro-Bold"/>
                <a:ea typeface="MetaPro-Bold"/>
                <a:cs typeface="MetaPro-Bold"/>
              </a:rPr>
              <a:t>PREPARE</a:t>
            </a:r>
          </a:p>
        </p:txBody>
      </p:sp>
      <p:sp>
        <p:nvSpPr>
          <p:cNvPr id="19" name="Object 19">
            <a:extLst xmlns:a="http://schemas.openxmlformats.org/drawingml/2006/main">
              <a:ext uri="{FF2B5EF4-FFF2-40B4-BE49-F238E27FC236}">
                <a16:creationId xmlns:a16="http://schemas.microsoft.com/office/drawing/2014/main" id="{812E06C4-F4E5-4052-ABE5-94A6818FF706}"/>
              </a:ext>
            </a:extLst>
          </p:cNvPr>
          <p:cNvSpPr>
            <a:spLocks xmlns:a="http://schemas.openxmlformats.org/drawingml/2006/main" noGrp="1"/>
          </p:cNvSpPr>
          <p:nvPr/>
        </p:nvSpPr>
        <p:spPr>
          <a:xfrm xmlns:a="http://schemas.openxmlformats.org/drawingml/2006/main">
            <a:off x="777240" y="3810000"/>
            <a:ext cx="3108960" cy="17526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400">
                <a:solidFill>
                  <a:srgbClr val="161616"/>
                </a:solidFill>
                <a:latin typeface="MetaPro-Book"/>
                <a:ea typeface="MetaPro-Book"/>
                <a:cs typeface="MetaPro-Book"/>
              </a:defRPr>
            </a:defPPr>
            <a:lvl1pPr>
              <a:defRPr sz="2400">
                <a:solidFill>
                  <a:srgbClr val="161616"/>
                </a:solidFill>
                <a:latin typeface="MetaPro-Book"/>
                <a:ea typeface="MetaPro-Book"/>
                <a:cs typeface="MetaPro-Book"/>
              </a:defRPr>
            </a:lvl1pPr>
            <a:lvl2pPr>
              <a:defRPr sz="2400">
                <a:solidFill>
                  <a:srgbClr val="161616"/>
                </a:solidFill>
                <a:latin typeface="MetaPro-Book"/>
                <a:ea typeface="MetaPro-Book"/>
                <a:cs typeface="MetaPro-Book"/>
              </a:defRPr>
            </a:lvl2pPr>
            <a:lvl3pPr>
              <a:defRPr sz="2400">
                <a:solidFill>
                  <a:srgbClr val="161616"/>
                </a:solidFill>
                <a:latin typeface="MetaPro-Book"/>
                <a:ea typeface="MetaPro-Book"/>
                <a:cs typeface="MetaPro-Book"/>
              </a:defRPr>
            </a:lvl3pPr>
            <a:lvl4pPr>
              <a:defRPr sz="2400">
                <a:solidFill>
                  <a:srgbClr val="161616"/>
                </a:solidFill>
                <a:latin typeface="MetaPro-Book"/>
                <a:ea typeface="MetaPro-Book"/>
                <a:cs typeface="MetaPro-Book"/>
              </a:defRPr>
            </a:lvl4pPr>
            <a:lvl5pPr>
              <a:defRPr sz="2400">
                <a:solidFill>
                  <a:srgbClr val="161616"/>
                </a:solidFill>
                <a:latin typeface="MetaPro-Book"/>
                <a:ea typeface="MetaPro-Book"/>
                <a:cs typeface="MetaPro-Book"/>
              </a:defRPr>
            </a:lvl5pPr>
            <a:lvl6pPr>
              <a:defRPr sz="2400">
                <a:solidFill>
                  <a:srgbClr val="161616"/>
                </a:solidFill>
                <a:latin typeface="MetaPro-Book"/>
                <a:ea typeface="MetaPro-Book"/>
                <a:cs typeface="MetaPro-Book"/>
              </a:defRPr>
            </a:lvl6pPr>
            <a:lvl7pPr>
              <a:defRPr sz="2400">
                <a:solidFill>
                  <a:srgbClr val="161616"/>
                </a:solidFill>
                <a:latin typeface="MetaPro-Book"/>
                <a:ea typeface="MetaPro-Book"/>
                <a:cs typeface="MetaPro-Book"/>
              </a:defRPr>
            </a:lvl7pPr>
            <a:lvl8pPr>
              <a:defRPr sz="2400">
                <a:solidFill>
                  <a:srgbClr val="161616"/>
                </a:solidFill>
                <a:latin typeface="MetaPro-Book"/>
                <a:ea typeface="MetaPro-Book"/>
                <a:cs typeface="MetaPro-Book"/>
              </a:defRPr>
            </a:lvl8pPr>
            <a:lvl9pPr>
              <a:defRPr sz="2400">
                <a:solidFill>
                  <a:srgbClr val="161616"/>
                </a:solidFill>
                <a:latin typeface="MetaPro-Book"/>
                <a:ea typeface="MetaPro-Book"/>
                <a:cs typeface="MetaPro-Book"/>
              </a:defRPr>
            </a:lvl9pPr>
          </a:lstStyle>
          <a:p xmlns:a="http://schemas.openxmlformats.org/drawingml/2006/main">
            <a:pPr algn="l">
              <a:lnSpc>
                <a:spcPct val="108000"/>
              </a:lnSpc>
              <a:buNone/>
              <a:defRPr sz="2400">
                <a:solidFill>
                  <a:srgbClr val="161616"/>
                </a:solidFill>
                <a:latin typeface="MetaPro-Book"/>
                <a:ea typeface="MetaPro-Book"/>
                <a:cs typeface="MetaPro-Book"/>
              </a:defRPr>
            </a:pPr>
            <a:r>
              <a:rPr sz="2400" b="1" i="0">
                <a:solidFill>
                  <a:srgbClr val="161616"/>
                </a:solidFill>
                <a:latin typeface="MetaPro-Book"/>
                <a:ea typeface="MetaPro-Book"/>
                <a:cs typeface="MetaPro-Book"/>
              </a:rPr>
              <a:t>Choose a contact or fictional role. Draft a short introduction.</a:t>
            </a:r>
          </a:p>
        </p:txBody>
      </p:sp>
      <p:sp>
        <p:nvSpPr>
          <p:cNvPr id="20" name="Object 20">
            <a:extLst xmlns:a="http://schemas.openxmlformats.org/drawingml/2006/main">
              <a:ext uri="{FF2B5EF4-FFF2-40B4-BE49-F238E27FC236}">
                <a16:creationId xmlns:a16="http://schemas.microsoft.com/office/drawing/2014/main" id="{12425C2D-0AAD-4D10-AC59-E3CA66406F8B}"/>
              </a:ext>
            </a:extLst>
          </p:cNvPr>
          <p:cNvSpPr>
            <a:spLocks xmlns:a="http://schemas.openxmlformats.org/drawingml/2006/main" noGrp="1"/>
          </p:cNvSpPr>
          <p:nvPr/>
        </p:nvSpPr>
        <p:spPr>
          <a:xfrm xmlns:a="http://schemas.openxmlformats.org/drawingml/2006/main">
            <a:off x="4572000" y="3108960"/>
            <a:ext cx="3108960" cy="5943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725">
                <a:solidFill>
                  <a:srgbClr val="CC0033"/>
                </a:solidFill>
                <a:latin typeface="MetaPro-Bold"/>
                <a:ea typeface="MetaPro-Bold"/>
                <a:cs typeface="MetaPro-Bold"/>
              </a:defRPr>
            </a:defPPr>
            <a:lvl1pPr>
              <a:defRPr sz="1725">
                <a:solidFill>
                  <a:srgbClr val="CC0033"/>
                </a:solidFill>
                <a:latin typeface="MetaPro-Bold"/>
                <a:ea typeface="MetaPro-Bold"/>
                <a:cs typeface="MetaPro-Bold"/>
              </a:defRPr>
            </a:lvl1pPr>
            <a:lvl2pPr>
              <a:defRPr sz="1725">
                <a:solidFill>
                  <a:srgbClr val="CC0033"/>
                </a:solidFill>
                <a:latin typeface="MetaPro-Bold"/>
                <a:ea typeface="MetaPro-Bold"/>
                <a:cs typeface="MetaPro-Bold"/>
              </a:defRPr>
            </a:lvl2pPr>
            <a:lvl3pPr>
              <a:defRPr sz="1725">
                <a:solidFill>
                  <a:srgbClr val="CC0033"/>
                </a:solidFill>
                <a:latin typeface="MetaPro-Bold"/>
                <a:ea typeface="MetaPro-Bold"/>
                <a:cs typeface="MetaPro-Bold"/>
              </a:defRPr>
            </a:lvl3pPr>
            <a:lvl4pPr>
              <a:defRPr sz="1725">
                <a:solidFill>
                  <a:srgbClr val="CC0033"/>
                </a:solidFill>
                <a:latin typeface="MetaPro-Bold"/>
                <a:ea typeface="MetaPro-Bold"/>
                <a:cs typeface="MetaPro-Bold"/>
              </a:defRPr>
            </a:lvl4pPr>
            <a:lvl5pPr>
              <a:defRPr sz="1725">
                <a:solidFill>
                  <a:srgbClr val="CC0033"/>
                </a:solidFill>
                <a:latin typeface="MetaPro-Bold"/>
                <a:ea typeface="MetaPro-Bold"/>
                <a:cs typeface="MetaPro-Bold"/>
              </a:defRPr>
            </a:lvl5pPr>
            <a:lvl6pPr>
              <a:defRPr sz="1725">
                <a:solidFill>
                  <a:srgbClr val="CC0033"/>
                </a:solidFill>
                <a:latin typeface="MetaPro-Bold"/>
                <a:ea typeface="MetaPro-Bold"/>
                <a:cs typeface="MetaPro-Bold"/>
              </a:defRPr>
            </a:lvl6pPr>
            <a:lvl7pPr>
              <a:defRPr sz="1725">
                <a:solidFill>
                  <a:srgbClr val="CC0033"/>
                </a:solidFill>
                <a:latin typeface="MetaPro-Bold"/>
                <a:ea typeface="MetaPro-Bold"/>
                <a:cs typeface="MetaPro-Bold"/>
              </a:defRPr>
            </a:lvl7pPr>
            <a:lvl8pPr>
              <a:defRPr sz="1725">
                <a:solidFill>
                  <a:srgbClr val="CC0033"/>
                </a:solidFill>
                <a:latin typeface="MetaPro-Bold"/>
                <a:ea typeface="MetaPro-Bold"/>
                <a:cs typeface="MetaPro-Bold"/>
              </a:defRPr>
            </a:lvl8pPr>
            <a:lvl9pPr>
              <a:defRPr sz="1725">
                <a:solidFill>
                  <a:srgbClr val="CC0033"/>
                </a:solidFill>
                <a:latin typeface="MetaPro-Bold"/>
                <a:ea typeface="MetaPro-Bold"/>
                <a:cs typeface="MetaPro-Bold"/>
              </a:defRPr>
            </a:lvl9pPr>
          </a:lstStyle>
          <a:p xmlns:a="http://schemas.openxmlformats.org/drawingml/2006/main">
            <a:pPr algn="l">
              <a:lnSpc>
                <a:spcPct val="108000"/>
              </a:lnSpc>
              <a:buNone/>
              <a:defRPr sz="1725">
                <a:solidFill>
                  <a:srgbClr val="CC0033"/>
                </a:solidFill>
                <a:latin typeface="MetaPro-Bold"/>
                <a:ea typeface="MetaPro-Bold"/>
                <a:cs typeface="MetaPro-Bold"/>
              </a:defRPr>
            </a:pPr>
            <a:r>
              <a:rPr sz="1725" b="1" i="0">
                <a:solidFill>
                  <a:srgbClr val="CC0033"/>
                </a:solidFill>
                <a:latin typeface="MetaPro-Bold"/>
                <a:ea typeface="MetaPro-Bold"/>
                <a:cs typeface="MetaPro-Bold"/>
              </a:rPr>
              <a:t>ASK</a:t>
            </a:r>
          </a:p>
        </p:txBody>
      </p:sp>
      <p:sp>
        <p:nvSpPr>
          <p:cNvPr id="21" name="Object 21">
            <a:extLst xmlns:a="http://schemas.openxmlformats.org/drawingml/2006/main">
              <a:ext uri="{FF2B5EF4-FFF2-40B4-BE49-F238E27FC236}">
                <a16:creationId xmlns:a16="http://schemas.microsoft.com/office/drawing/2014/main" id="{48519581-B3EE-4A4C-A5A9-B95A80CB9F73}"/>
              </a:ext>
            </a:extLst>
          </p:cNvPr>
          <p:cNvSpPr>
            <a:spLocks xmlns:a="http://schemas.openxmlformats.org/drawingml/2006/main" noGrp="1"/>
          </p:cNvSpPr>
          <p:nvPr/>
        </p:nvSpPr>
        <p:spPr>
          <a:xfrm xmlns:a="http://schemas.openxmlformats.org/drawingml/2006/main">
            <a:off x="4572000" y="3810000"/>
            <a:ext cx="3108960" cy="17526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400">
                <a:solidFill>
                  <a:srgbClr val="161616"/>
                </a:solidFill>
                <a:latin typeface="MetaPro-Book"/>
                <a:ea typeface="MetaPro-Book"/>
                <a:cs typeface="MetaPro-Book"/>
              </a:defRPr>
            </a:defPPr>
            <a:lvl1pPr>
              <a:defRPr sz="2400">
                <a:solidFill>
                  <a:srgbClr val="161616"/>
                </a:solidFill>
                <a:latin typeface="MetaPro-Book"/>
                <a:ea typeface="MetaPro-Book"/>
                <a:cs typeface="MetaPro-Book"/>
              </a:defRPr>
            </a:lvl1pPr>
            <a:lvl2pPr>
              <a:defRPr sz="2400">
                <a:solidFill>
                  <a:srgbClr val="161616"/>
                </a:solidFill>
                <a:latin typeface="MetaPro-Book"/>
                <a:ea typeface="MetaPro-Book"/>
                <a:cs typeface="MetaPro-Book"/>
              </a:defRPr>
            </a:lvl2pPr>
            <a:lvl3pPr>
              <a:defRPr sz="2400">
                <a:solidFill>
                  <a:srgbClr val="161616"/>
                </a:solidFill>
                <a:latin typeface="MetaPro-Book"/>
                <a:ea typeface="MetaPro-Book"/>
                <a:cs typeface="MetaPro-Book"/>
              </a:defRPr>
            </a:lvl3pPr>
            <a:lvl4pPr>
              <a:defRPr sz="2400">
                <a:solidFill>
                  <a:srgbClr val="161616"/>
                </a:solidFill>
                <a:latin typeface="MetaPro-Book"/>
                <a:ea typeface="MetaPro-Book"/>
                <a:cs typeface="MetaPro-Book"/>
              </a:defRPr>
            </a:lvl4pPr>
            <a:lvl5pPr>
              <a:defRPr sz="2400">
                <a:solidFill>
                  <a:srgbClr val="161616"/>
                </a:solidFill>
                <a:latin typeface="MetaPro-Book"/>
                <a:ea typeface="MetaPro-Book"/>
                <a:cs typeface="MetaPro-Book"/>
              </a:defRPr>
            </a:lvl5pPr>
            <a:lvl6pPr>
              <a:defRPr sz="2400">
                <a:solidFill>
                  <a:srgbClr val="161616"/>
                </a:solidFill>
                <a:latin typeface="MetaPro-Book"/>
                <a:ea typeface="MetaPro-Book"/>
                <a:cs typeface="MetaPro-Book"/>
              </a:defRPr>
            </a:lvl6pPr>
            <a:lvl7pPr>
              <a:defRPr sz="2400">
                <a:solidFill>
                  <a:srgbClr val="161616"/>
                </a:solidFill>
                <a:latin typeface="MetaPro-Book"/>
                <a:ea typeface="MetaPro-Book"/>
                <a:cs typeface="MetaPro-Book"/>
              </a:defRPr>
            </a:lvl7pPr>
            <a:lvl8pPr>
              <a:defRPr sz="2400">
                <a:solidFill>
                  <a:srgbClr val="161616"/>
                </a:solidFill>
                <a:latin typeface="MetaPro-Book"/>
                <a:ea typeface="MetaPro-Book"/>
                <a:cs typeface="MetaPro-Book"/>
              </a:defRPr>
            </a:lvl8pPr>
            <a:lvl9pPr>
              <a:defRPr sz="2400">
                <a:solidFill>
                  <a:srgbClr val="161616"/>
                </a:solidFill>
                <a:latin typeface="MetaPro-Book"/>
                <a:ea typeface="MetaPro-Book"/>
                <a:cs typeface="MetaPro-Book"/>
              </a:defRPr>
            </a:lvl9pPr>
          </a:lstStyle>
          <a:p xmlns:a="http://schemas.openxmlformats.org/drawingml/2006/main">
            <a:pPr algn="l">
              <a:lnSpc>
                <a:spcPct val="108000"/>
              </a:lnSpc>
              <a:buNone/>
              <a:defRPr sz="2400">
                <a:solidFill>
                  <a:srgbClr val="161616"/>
                </a:solidFill>
                <a:latin typeface="MetaPro-Book"/>
                <a:ea typeface="MetaPro-Book"/>
                <a:cs typeface="MetaPro-Book"/>
              </a:defRPr>
            </a:pPr>
            <a:r>
              <a:rPr sz="2400" b="1" i="0">
                <a:solidFill>
                  <a:srgbClr val="161616"/>
                </a:solidFill>
                <a:latin typeface="MetaPro-Book"/>
                <a:ea typeface="MetaPro-Book"/>
                <a:cs typeface="MetaPro-Book"/>
              </a:rPr>
              <a:t>Write three open questions and practice a follow-up.</a:t>
            </a:r>
          </a:p>
        </p:txBody>
      </p:sp>
      <p:sp>
        <p:nvSpPr>
          <p:cNvPr id="22" name="Object 22">
            <a:extLst xmlns:a="http://schemas.openxmlformats.org/drawingml/2006/main">
              <a:ext uri="{FF2B5EF4-FFF2-40B4-BE49-F238E27FC236}">
                <a16:creationId xmlns:a16="http://schemas.microsoft.com/office/drawing/2014/main" id="{12C0453A-F685-473E-B426-DD93D0F22874}"/>
              </a:ext>
            </a:extLst>
          </p:cNvPr>
          <p:cNvSpPr>
            <a:spLocks xmlns:a="http://schemas.openxmlformats.org/drawingml/2006/main" noGrp="1"/>
          </p:cNvSpPr>
          <p:nvPr/>
        </p:nvSpPr>
        <p:spPr>
          <a:xfrm xmlns:a="http://schemas.openxmlformats.org/drawingml/2006/main">
            <a:off x="8366760" y="3108960"/>
            <a:ext cx="3108960" cy="5943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725">
                <a:solidFill>
                  <a:srgbClr val="CC0033"/>
                </a:solidFill>
                <a:latin typeface="MetaPro-Bold"/>
                <a:ea typeface="MetaPro-Bold"/>
                <a:cs typeface="MetaPro-Bold"/>
              </a:defRPr>
            </a:defPPr>
            <a:lvl1pPr>
              <a:defRPr sz="1725">
                <a:solidFill>
                  <a:srgbClr val="CC0033"/>
                </a:solidFill>
                <a:latin typeface="MetaPro-Bold"/>
                <a:ea typeface="MetaPro-Bold"/>
                <a:cs typeface="MetaPro-Bold"/>
              </a:defRPr>
            </a:lvl1pPr>
            <a:lvl2pPr>
              <a:defRPr sz="1725">
                <a:solidFill>
                  <a:srgbClr val="CC0033"/>
                </a:solidFill>
                <a:latin typeface="MetaPro-Bold"/>
                <a:ea typeface="MetaPro-Bold"/>
                <a:cs typeface="MetaPro-Bold"/>
              </a:defRPr>
            </a:lvl2pPr>
            <a:lvl3pPr>
              <a:defRPr sz="1725">
                <a:solidFill>
                  <a:srgbClr val="CC0033"/>
                </a:solidFill>
                <a:latin typeface="MetaPro-Bold"/>
                <a:ea typeface="MetaPro-Bold"/>
                <a:cs typeface="MetaPro-Bold"/>
              </a:defRPr>
            </a:lvl3pPr>
            <a:lvl4pPr>
              <a:defRPr sz="1725">
                <a:solidFill>
                  <a:srgbClr val="CC0033"/>
                </a:solidFill>
                <a:latin typeface="MetaPro-Bold"/>
                <a:ea typeface="MetaPro-Bold"/>
                <a:cs typeface="MetaPro-Bold"/>
              </a:defRPr>
            </a:lvl4pPr>
            <a:lvl5pPr>
              <a:defRPr sz="1725">
                <a:solidFill>
                  <a:srgbClr val="CC0033"/>
                </a:solidFill>
                <a:latin typeface="MetaPro-Bold"/>
                <a:ea typeface="MetaPro-Bold"/>
                <a:cs typeface="MetaPro-Bold"/>
              </a:defRPr>
            </a:lvl5pPr>
            <a:lvl6pPr>
              <a:defRPr sz="1725">
                <a:solidFill>
                  <a:srgbClr val="CC0033"/>
                </a:solidFill>
                <a:latin typeface="MetaPro-Bold"/>
                <a:ea typeface="MetaPro-Bold"/>
                <a:cs typeface="MetaPro-Bold"/>
              </a:defRPr>
            </a:lvl6pPr>
            <a:lvl7pPr>
              <a:defRPr sz="1725">
                <a:solidFill>
                  <a:srgbClr val="CC0033"/>
                </a:solidFill>
                <a:latin typeface="MetaPro-Bold"/>
                <a:ea typeface="MetaPro-Bold"/>
                <a:cs typeface="MetaPro-Bold"/>
              </a:defRPr>
            </a:lvl7pPr>
            <a:lvl8pPr>
              <a:defRPr sz="1725">
                <a:solidFill>
                  <a:srgbClr val="CC0033"/>
                </a:solidFill>
                <a:latin typeface="MetaPro-Bold"/>
                <a:ea typeface="MetaPro-Bold"/>
                <a:cs typeface="MetaPro-Bold"/>
              </a:defRPr>
            </a:lvl8pPr>
            <a:lvl9pPr>
              <a:defRPr sz="1725">
                <a:solidFill>
                  <a:srgbClr val="CC0033"/>
                </a:solidFill>
                <a:latin typeface="MetaPro-Bold"/>
                <a:ea typeface="MetaPro-Bold"/>
                <a:cs typeface="MetaPro-Bold"/>
              </a:defRPr>
            </a:lvl9pPr>
          </a:lstStyle>
          <a:p xmlns:a="http://schemas.openxmlformats.org/drawingml/2006/main">
            <a:pPr algn="l">
              <a:lnSpc>
                <a:spcPct val="108000"/>
              </a:lnSpc>
              <a:buNone/>
              <a:defRPr sz="1725">
                <a:solidFill>
                  <a:srgbClr val="CC0033"/>
                </a:solidFill>
                <a:latin typeface="MetaPro-Bold"/>
                <a:ea typeface="MetaPro-Bold"/>
                <a:cs typeface="MetaPro-Bold"/>
              </a:defRPr>
            </a:pPr>
            <a:r>
              <a:rPr sz="1725" b="1" i="0">
                <a:solidFill>
                  <a:srgbClr val="CC0033"/>
                </a:solidFill>
                <a:latin typeface="MetaPro-Bold"/>
                <a:ea typeface="MetaPro-Bold"/>
                <a:cs typeface="MetaPro-Bold"/>
              </a:rPr>
              <a:t>PLAN</a:t>
            </a:r>
          </a:p>
        </p:txBody>
      </p:sp>
      <p:sp>
        <p:nvSpPr>
          <p:cNvPr id="23" name="Object 23">
            <a:extLst xmlns:a="http://schemas.openxmlformats.org/drawingml/2006/main">
              <a:ext uri="{FF2B5EF4-FFF2-40B4-BE49-F238E27FC236}">
                <a16:creationId xmlns:a16="http://schemas.microsoft.com/office/drawing/2014/main" id="{E407BC3A-BC95-44CD-AB96-A3ED14D5B0A6}"/>
              </a:ext>
            </a:extLst>
          </p:cNvPr>
          <p:cNvSpPr>
            <a:spLocks xmlns:a="http://schemas.openxmlformats.org/drawingml/2006/main" noGrp="1"/>
          </p:cNvSpPr>
          <p:nvPr/>
        </p:nvSpPr>
        <p:spPr>
          <a:xfrm xmlns:a="http://schemas.openxmlformats.org/drawingml/2006/main">
            <a:off x="8366760" y="3810000"/>
            <a:ext cx="3108960" cy="17526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400">
                <a:solidFill>
                  <a:srgbClr val="161616"/>
                </a:solidFill>
                <a:latin typeface="MetaPro-Book"/>
                <a:ea typeface="MetaPro-Book"/>
                <a:cs typeface="MetaPro-Book"/>
              </a:defRPr>
            </a:defPPr>
            <a:lvl1pPr>
              <a:defRPr sz="2400">
                <a:solidFill>
                  <a:srgbClr val="161616"/>
                </a:solidFill>
                <a:latin typeface="MetaPro-Book"/>
                <a:ea typeface="MetaPro-Book"/>
                <a:cs typeface="MetaPro-Book"/>
              </a:defRPr>
            </a:lvl1pPr>
            <a:lvl2pPr>
              <a:defRPr sz="2400">
                <a:solidFill>
                  <a:srgbClr val="161616"/>
                </a:solidFill>
                <a:latin typeface="MetaPro-Book"/>
                <a:ea typeface="MetaPro-Book"/>
                <a:cs typeface="MetaPro-Book"/>
              </a:defRPr>
            </a:lvl2pPr>
            <a:lvl3pPr>
              <a:defRPr sz="2400">
                <a:solidFill>
                  <a:srgbClr val="161616"/>
                </a:solidFill>
                <a:latin typeface="MetaPro-Book"/>
                <a:ea typeface="MetaPro-Book"/>
                <a:cs typeface="MetaPro-Book"/>
              </a:defRPr>
            </a:lvl3pPr>
            <a:lvl4pPr>
              <a:defRPr sz="2400">
                <a:solidFill>
                  <a:srgbClr val="161616"/>
                </a:solidFill>
                <a:latin typeface="MetaPro-Book"/>
                <a:ea typeface="MetaPro-Book"/>
                <a:cs typeface="MetaPro-Book"/>
              </a:defRPr>
            </a:lvl4pPr>
            <a:lvl5pPr>
              <a:defRPr sz="2400">
                <a:solidFill>
                  <a:srgbClr val="161616"/>
                </a:solidFill>
                <a:latin typeface="MetaPro-Book"/>
                <a:ea typeface="MetaPro-Book"/>
                <a:cs typeface="MetaPro-Book"/>
              </a:defRPr>
            </a:lvl5pPr>
            <a:lvl6pPr>
              <a:defRPr sz="2400">
                <a:solidFill>
                  <a:srgbClr val="161616"/>
                </a:solidFill>
                <a:latin typeface="MetaPro-Book"/>
                <a:ea typeface="MetaPro-Book"/>
                <a:cs typeface="MetaPro-Book"/>
              </a:defRPr>
            </a:lvl6pPr>
            <a:lvl7pPr>
              <a:defRPr sz="2400">
                <a:solidFill>
                  <a:srgbClr val="161616"/>
                </a:solidFill>
                <a:latin typeface="MetaPro-Book"/>
                <a:ea typeface="MetaPro-Book"/>
                <a:cs typeface="MetaPro-Book"/>
              </a:defRPr>
            </a:lvl7pPr>
            <a:lvl8pPr>
              <a:defRPr sz="2400">
                <a:solidFill>
                  <a:srgbClr val="161616"/>
                </a:solidFill>
                <a:latin typeface="MetaPro-Book"/>
                <a:ea typeface="MetaPro-Book"/>
                <a:cs typeface="MetaPro-Book"/>
              </a:defRPr>
            </a:lvl8pPr>
            <a:lvl9pPr>
              <a:defRPr sz="2400">
                <a:solidFill>
                  <a:srgbClr val="161616"/>
                </a:solidFill>
                <a:latin typeface="MetaPro-Book"/>
                <a:ea typeface="MetaPro-Book"/>
                <a:cs typeface="MetaPro-Book"/>
              </a:defRPr>
            </a:lvl9pPr>
          </a:lstStyle>
          <a:p xmlns:a="http://schemas.openxmlformats.org/drawingml/2006/main">
            <a:pPr algn="l">
              <a:lnSpc>
                <a:spcPct val="108000"/>
              </a:lnSpc>
              <a:buNone/>
              <a:defRPr sz="2400">
                <a:solidFill>
                  <a:srgbClr val="161616"/>
                </a:solidFill>
                <a:latin typeface="MetaPro-Book"/>
                <a:ea typeface="MetaPro-Book"/>
                <a:cs typeface="MetaPro-Book"/>
              </a:defRPr>
            </a:pPr>
            <a:r>
              <a:rPr sz="2400" b="1" i="0">
                <a:solidFill>
                  <a:srgbClr val="161616"/>
                </a:solidFill>
                <a:latin typeface="MetaPro-Book"/>
                <a:ea typeface="MetaPro-Book"/>
                <a:cs typeface="MetaPro-Book"/>
              </a:rPr>
              <a:t>Draft a thank-you. Identify another contact, channel, or adjacent field.</a:t>
            </a:r>
          </a:p>
        </p:txBody>
      </p:sp>
      <p:sp>
        <p:nvSpPr>
          <p:cNvPr id="712" name="Object 17">
            <a:extLst xmlns:a="http://schemas.openxmlformats.org/drawingml/2006/main">
              <a:ext uri="{FF2B5EF4-FFF2-40B4-BE49-F238E27FC236}">
                <a16:creationId xmlns:a16="http://schemas.microsoft.com/office/drawing/2014/main" id="{6F2BF954-C45F-4027-A6FF-C2DF3374F168}"/>
              </a:ext>
            </a:extLst>
          </p:cNvPr>
          <p:cNvSpPr>
            <a:spLocks xmlns:a="http://schemas.openxmlformats.org/drawingml/2006/main" noGrp="1"/>
          </p:cNvSpPr>
          <p:nvPr/>
        </p:nvSpPr>
        <p:spPr>
          <a:xfrm xmlns:a="http://schemas.openxmlformats.org/drawingml/2006/main">
            <a:off x="777240" y="2039112"/>
            <a:ext cx="310896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450">
                <a:solidFill>
                  <a:srgbClr val="CC0033"/>
                </a:solidFill>
                <a:latin typeface="MetaPro-Bold"/>
                <a:ea typeface="MetaPro-Bold"/>
                <a:cs typeface="MetaPro-Bold"/>
              </a:defRPr>
            </a:defPPr>
            <a:lvl1pPr>
              <a:defRPr sz="3450">
                <a:solidFill>
                  <a:srgbClr val="CC0033"/>
                </a:solidFill>
                <a:latin typeface="MetaPro-Bold"/>
                <a:ea typeface="MetaPro-Bold"/>
                <a:cs typeface="MetaPro-Bold"/>
              </a:defRPr>
            </a:lvl1pPr>
            <a:lvl2pPr>
              <a:defRPr sz="3450">
                <a:solidFill>
                  <a:srgbClr val="CC0033"/>
                </a:solidFill>
                <a:latin typeface="MetaPro-Bold"/>
                <a:ea typeface="MetaPro-Bold"/>
                <a:cs typeface="MetaPro-Bold"/>
              </a:defRPr>
            </a:lvl2pPr>
            <a:lvl3pPr>
              <a:defRPr sz="3450">
                <a:solidFill>
                  <a:srgbClr val="CC0033"/>
                </a:solidFill>
                <a:latin typeface="MetaPro-Bold"/>
                <a:ea typeface="MetaPro-Bold"/>
                <a:cs typeface="MetaPro-Bold"/>
              </a:defRPr>
            </a:lvl3pPr>
            <a:lvl4pPr>
              <a:defRPr sz="3450">
                <a:solidFill>
                  <a:srgbClr val="CC0033"/>
                </a:solidFill>
                <a:latin typeface="MetaPro-Bold"/>
                <a:ea typeface="MetaPro-Bold"/>
                <a:cs typeface="MetaPro-Bold"/>
              </a:defRPr>
            </a:lvl4pPr>
            <a:lvl5pPr>
              <a:defRPr sz="3450">
                <a:solidFill>
                  <a:srgbClr val="CC0033"/>
                </a:solidFill>
                <a:latin typeface="MetaPro-Bold"/>
                <a:ea typeface="MetaPro-Bold"/>
                <a:cs typeface="MetaPro-Bold"/>
              </a:defRPr>
            </a:lvl5pPr>
            <a:lvl6pPr>
              <a:defRPr sz="3450">
                <a:solidFill>
                  <a:srgbClr val="CC0033"/>
                </a:solidFill>
                <a:latin typeface="MetaPro-Bold"/>
                <a:ea typeface="MetaPro-Bold"/>
                <a:cs typeface="MetaPro-Bold"/>
              </a:defRPr>
            </a:lvl6pPr>
            <a:lvl7pPr>
              <a:defRPr sz="3450">
                <a:solidFill>
                  <a:srgbClr val="CC0033"/>
                </a:solidFill>
                <a:latin typeface="MetaPro-Bold"/>
                <a:ea typeface="MetaPro-Bold"/>
                <a:cs typeface="MetaPro-Bold"/>
              </a:defRPr>
            </a:lvl7pPr>
            <a:lvl8pPr>
              <a:defRPr sz="3450">
                <a:solidFill>
                  <a:srgbClr val="CC0033"/>
                </a:solidFill>
                <a:latin typeface="MetaPro-Bold"/>
                <a:ea typeface="MetaPro-Bold"/>
                <a:cs typeface="MetaPro-Bold"/>
              </a:defRPr>
            </a:lvl8pPr>
            <a:lvl9pPr>
              <a:defRPr sz="3450">
                <a:solidFill>
                  <a:srgbClr val="CC0033"/>
                </a:solidFill>
                <a:latin typeface="MetaPro-Bold"/>
                <a:ea typeface="MetaPro-Bold"/>
                <a:cs typeface="MetaPro-Bold"/>
              </a:defRPr>
            </a:lvl9pPr>
          </a:lstStyle>
          <a:p xmlns:a="http://schemas.openxmlformats.org/drawingml/2006/main">
            <a:pPr>
              <a:defRPr sz="3450">
                <a:solidFill>
                  <a:srgbClr val="CC0033"/>
                </a:solidFill>
                <a:latin typeface="MetaPro-Bold"/>
                <a:ea typeface="MetaPro-Bold"/>
                <a:cs typeface="MetaPro-Bold"/>
              </a:defRPr>
            </a:pPr>
            <a:r>
              <a:rPr sz="3450" b="1" i="0">
                <a:solidFill>
                  <a:srgbClr val="CC0033"/>
                </a:solidFill>
                <a:latin typeface="MetaPro-Bold"/>
                <a:ea typeface="MetaPro-Bold"/>
                <a:cs typeface="MetaPro-Bold"/>
              </a:rPr>
              <a:t>01</a:t>
            </a:r>
          </a:p>
        </p:txBody>
      </p:sp>
      <p:sp>
        <p:nvSpPr>
          <p:cNvPr id="713" name="Object 17">
            <a:extLst xmlns:a="http://schemas.openxmlformats.org/drawingml/2006/main">
              <a:ext uri="{FF2B5EF4-FFF2-40B4-BE49-F238E27FC236}">
                <a16:creationId xmlns:a16="http://schemas.microsoft.com/office/drawing/2014/main" id="{9DA00CC6-2470-439B-8751-CF14AAA1B564}"/>
              </a:ext>
            </a:extLst>
          </p:cNvPr>
          <p:cNvSpPr>
            <a:spLocks xmlns:a="http://schemas.openxmlformats.org/drawingml/2006/main" noGrp="1"/>
          </p:cNvSpPr>
          <p:nvPr/>
        </p:nvSpPr>
        <p:spPr>
          <a:xfrm xmlns:a="http://schemas.openxmlformats.org/drawingml/2006/main">
            <a:off x="4572000" y="2039112"/>
            <a:ext cx="310896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450">
                <a:solidFill>
                  <a:srgbClr val="CC0033"/>
                </a:solidFill>
                <a:latin typeface="MetaPro-Bold"/>
                <a:ea typeface="MetaPro-Bold"/>
                <a:cs typeface="MetaPro-Bold"/>
              </a:defRPr>
            </a:defPPr>
            <a:lvl1pPr>
              <a:defRPr sz="3450">
                <a:solidFill>
                  <a:srgbClr val="CC0033"/>
                </a:solidFill>
                <a:latin typeface="MetaPro-Bold"/>
                <a:ea typeface="MetaPro-Bold"/>
                <a:cs typeface="MetaPro-Bold"/>
              </a:defRPr>
            </a:lvl1pPr>
            <a:lvl2pPr>
              <a:defRPr sz="3450">
                <a:solidFill>
                  <a:srgbClr val="CC0033"/>
                </a:solidFill>
                <a:latin typeface="MetaPro-Bold"/>
                <a:ea typeface="MetaPro-Bold"/>
                <a:cs typeface="MetaPro-Bold"/>
              </a:defRPr>
            </a:lvl2pPr>
            <a:lvl3pPr>
              <a:defRPr sz="3450">
                <a:solidFill>
                  <a:srgbClr val="CC0033"/>
                </a:solidFill>
                <a:latin typeface="MetaPro-Bold"/>
                <a:ea typeface="MetaPro-Bold"/>
                <a:cs typeface="MetaPro-Bold"/>
              </a:defRPr>
            </a:lvl3pPr>
            <a:lvl4pPr>
              <a:defRPr sz="3450">
                <a:solidFill>
                  <a:srgbClr val="CC0033"/>
                </a:solidFill>
                <a:latin typeface="MetaPro-Bold"/>
                <a:ea typeface="MetaPro-Bold"/>
                <a:cs typeface="MetaPro-Bold"/>
              </a:defRPr>
            </a:lvl4pPr>
            <a:lvl5pPr>
              <a:defRPr sz="3450">
                <a:solidFill>
                  <a:srgbClr val="CC0033"/>
                </a:solidFill>
                <a:latin typeface="MetaPro-Bold"/>
                <a:ea typeface="MetaPro-Bold"/>
                <a:cs typeface="MetaPro-Bold"/>
              </a:defRPr>
            </a:lvl5pPr>
            <a:lvl6pPr>
              <a:defRPr sz="3450">
                <a:solidFill>
                  <a:srgbClr val="CC0033"/>
                </a:solidFill>
                <a:latin typeface="MetaPro-Bold"/>
                <a:ea typeface="MetaPro-Bold"/>
                <a:cs typeface="MetaPro-Bold"/>
              </a:defRPr>
            </a:lvl6pPr>
            <a:lvl7pPr>
              <a:defRPr sz="3450">
                <a:solidFill>
                  <a:srgbClr val="CC0033"/>
                </a:solidFill>
                <a:latin typeface="MetaPro-Bold"/>
                <a:ea typeface="MetaPro-Bold"/>
                <a:cs typeface="MetaPro-Bold"/>
              </a:defRPr>
            </a:lvl7pPr>
            <a:lvl8pPr>
              <a:defRPr sz="3450">
                <a:solidFill>
                  <a:srgbClr val="CC0033"/>
                </a:solidFill>
                <a:latin typeface="MetaPro-Bold"/>
                <a:ea typeface="MetaPro-Bold"/>
                <a:cs typeface="MetaPro-Bold"/>
              </a:defRPr>
            </a:lvl8pPr>
            <a:lvl9pPr>
              <a:defRPr sz="3450">
                <a:solidFill>
                  <a:srgbClr val="CC0033"/>
                </a:solidFill>
                <a:latin typeface="MetaPro-Bold"/>
                <a:ea typeface="MetaPro-Bold"/>
                <a:cs typeface="MetaPro-Bold"/>
              </a:defRPr>
            </a:lvl9pPr>
          </a:lstStyle>
          <a:p xmlns:a="http://schemas.openxmlformats.org/drawingml/2006/main">
            <a:pPr>
              <a:defRPr sz="3450">
                <a:solidFill>
                  <a:srgbClr val="CC0033"/>
                </a:solidFill>
                <a:latin typeface="MetaPro-Bold"/>
                <a:ea typeface="MetaPro-Bold"/>
                <a:cs typeface="MetaPro-Bold"/>
              </a:defRPr>
            </a:pPr>
            <a:r>
              <a:rPr sz="3450" b="1" i="0">
                <a:solidFill>
                  <a:srgbClr val="CC0033"/>
                </a:solidFill>
                <a:latin typeface="MetaPro-Bold"/>
                <a:ea typeface="MetaPro-Bold"/>
                <a:cs typeface="MetaPro-Bold"/>
              </a:rPr>
              <a:t>02</a:t>
            </a:r>
          </a:p>
        </p:txBody>
      </p:sp>
      <p:sp>
        <p:nvSpPr>
          <p:cNvPr id="714" name="Object 17">
            <a:extLst xmlns:a="http://schemas.openxmlformats.org/drawingml/2006/main">
              <a:ext uri="{FF2B5EF4-FFF2-40B4-BE49-F238E27FC236}">
                <a16:creationId xmlns:a16="http://schemas.microsoft.com/office/drawing/2014/main" id="{FB743B59-A2BD-4B19-B253-C51D94CE9BAA}"/>
              </a:ext>
            </a:extLst>
          </p:cNvPr>
          <p:cNvSpPr>
            <a:spLocks xmlns:a="http://schemas.openxmlformats.org/drawingml/2006/main" noGrp="1"/>
          </p:cNvSpPr>
          <p:nvPr/>
        </p:nvSpPr>
        <p:spPr>
          <a:xfrm xmlns:a="http://schemas.openxmlformats.org/drawingml/2006/main">
            <a:off x="8366760" y="2039112"/>
            <a:ext cx="310896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450">
                <a:solidFill>
                  <a:srgbClr val="CC0033"/>
                </a:solidFill>
                <a:latin typeface="MetaPro-Bold"/>
                <a:ea typeface="MetaPro-Bold"/>
                <a:cs typeface="MetaPro-Bold"/>
              </a:defRPr>
            </a:defPPr>
            <a:lvl1pPr>
              <a:defRPr sz="3450">
                <a:solidFill>
                  <a:srgbClr val="CC0033"/>
                </a:solidFill>
                <a:latin typeface="MetaPro-Bold"/>
                <a:ea typeface="MetaPro-Bold"/>
                <a:cs typeface="MetaPro-Bold"/>
              </a:defRPr>
            </a:lvl1pPr>
            <a:lvl2pPr>
              <a:defRPr sz="3450">
                <a:solidFill>
                  <a:srgbClr val="CC0033"/>
                </a:solidFill>
                <a:latin typeface="MetaPro-Bold"/>
                <a:ea typeface="MetaPro-Bold"/>
                <a:cs typeface="MetaPro-Bold"/>
              </a:defRPr>
            </a:lvl2pPr>
            <a:lvl3pPr>
              <a:defRPr sz="3450">
                <a:solidFill>
                  <a:srgbClr val="CC0033"/>
                </a:solidFill>
                <a:latin typeface="MetaPro-Bold"/>
                <a:ea typeface="MetaPro-Bold"/>
                <a:cs typeface="MetaPro-Bold"/>
              </a:defRPr>
            </a:lvl3pPr>
            <a:lvl4pPr>
              <a:defRPr sz="3450">
                <a:solidFill>
                  <a:srgbClr val="CC0033"/>
                </a:solidFill>
                <a:latin typeface="MetaPro-Bold"/>
                <a:ea typeface="MetaPro-Bold"/>
                <a:cs typeface="MetaPro-Bold"/>
              </a:defRPr>
            </a:lvl4pPr>
            <a:lvl5pPr>
              <a:defRPr sz="3450">
                <a:solidFill>
                  <a:srgbClr val="CC0033"/>
                </a:solidFill>
                <a:latin typeface="MetaPro-Bold"/>
                <a:ea typeface="MetaPro-Bold"/>
                <a:cs typeface="MetaPro-Bold"/>
              </a:defRPr>
            </a:lvl5pPr>
            <a:lvl6pPr>
              <a:defRPr sz="3450">
                <a:solidFill>
                  <a:srgbClr val="CC0033"/>
                </a:solidFill>
                <a:latin typeface="MetaPro-Bold"/>
                <a:ea typeface="MetaPro-Bold"/>
                <a:cs typeface="MetaPro-Bold"/>
              </a:defRPr>
            </a:lvl6pPr>
            <a:lvl7pPr>
              <a:defRPr sz="3450">
                <a:solidFill>
                  <a:srgbClr val="CC0033"/>
                </a:solidFill>
                <a:latin typeface="MetaPro-Bold"/>
                <a:ea typeface="MetaPro-Bold"/>
                <a:cs typeface="MetaPro-Bold"/>
              </a:defRPr>
            </a:lvl7pPr>
            <a:lvl8pPr>
              <a:defRPr sz="3450">
                <a:solidFill>
                  <a:srgbClr val="CC0033"/>
                </a:solidFill>
                <a:latin typeface="MetaPro-Bold"/>
                <a:ea typeface="MetaPro-Bold"/>
                <a:cs typeface="MetaPro-Bold"/>
              </a:defRPr>
            </a:lvl8pPr>
            <a:lvl9pPr>
              <a:defRPr sz="3450">
                <a:solidFill>
                  <a:srgbClr val="CC0033"/>
                </a:solidFill>
                <a:latin typeface="MetaPro-Bold"/>
                <a:ea typeface="MetaPro-Bold"/>
                <a:cs typeface="MetaPro-Bold"/>
              </a:defRPr>
            </a:lvl9pPr>
          </a:lstStyle>
          <a:p xmlns:a="http://schemas.openxmlformats.org/drawingml/2006/main">
            <a:pPr>
              <a:defRPr sz="3450">
                <a:solidFill>
                  <a:srgbClr val="CC0033"/>
                </a:solidFill>
                <a:latin typeface="MetaPro-Bold"/>
                <a:ea typeface="MetaPro-Bold"/>
                <a:cs typeface="MetaPro-Bold"/>
              </a:defRPr>
            </a:pPr>
            <a:r>
              <a:rPr sz="3450" b="1" i="0">
                <a:solidFill>
                  <a:srgbClr val="CC0033"/>
                </a:solidFill>
                <a:latin typeface="MetaPro-Bold"/>
                <a:ea typeface="MetaPro-Bold"/>
                <a:cs typeface="MetaPro-Bold"/>
              </a:rPr>
              <a:t>03</a:t>
            </a:r>
          </a:p>
        </p:txBody>
      </p:sp>
      <p:sp>
        <p:nvSpPr>
          <p:cNvPr id="715" name="">
            <a:extLst xmlns:a="http://schemas.openxmlformats.org/drawingml/2006/main">
              <a:ext uri="{FF2B5EF4-FFF2-40B4-BE49-F238E27FC236}">
                <a16:creationId xmlns:a16="http://schemas.microsoft.com/office/drawing/2014/main" id="{B371048F-1A38-4A38-83D9-7DA2840FB5A3}"/>
              </a:ext>
            </a:extLst>
          </p:cNvPr>
          <p:cNvSpPr>
            <a:spLocks xmlns:a="http://schemas.openxmlformats.org/drawingml/2006/main" noGrp="1"/>
          </p:cNvSpPr>
          <p:nvPr/>
        </p:nvSpPr>
        <p:spPr>
          <a:xfrm xmlns:a="http://schemas.openxmlformats.org/drawingml/2006/main">
            <a:off x="731520" y="6200775"/>
            <a:ext cx="102870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500">
                <a:solidFill>
                  <a:srgbClr val="53585B"/>
                </a:solidFill>
                <a:latin typeface="MetaPro-Book"/>
                <a:ea typeface="MetaPro-Book"/>
                <a:cs typeface="MetaPro-Book"/>
              </a:defRPr>
            </a:defPPr>
            <a:lvl1pPr>
              <a:defRPr sz="1500">
                <a:solidFill>
                  <a:srgbClr val="53585B"/>
                </a:solidFill>
                <a:latin typeface="MetaPro-Book"/>
                <a:ea typeface="MetaPro-Book"/>
                <a:cs typeface="MetaPro-Book"/>
              </a:defRPr>
            </a:lvl1pPr>
            <a:lvl2pPr>
              <a:defRPr sz="1500">
                <a:solidFill>
                  <a:srgbClr val="53585B"/>
                </a:solidFill>
                <a:latin typeface="MetaPro-Book"/>
                <a:ea typeface="MetaPro-Book"/>
                <a:cs typeface="MetaPro-Book"/>
              </a:defRPr>
            </a:lvl2pPr>
            <a:lvl3pPr>
              <a:defRPr sz="1500">
                <a:solidFill>
                  <a:srgbClr val="53585B"/>
                </a:solidFill>
                <a:latin typeface="MetaPro-Book"/>
                <a:ea typeface="MetaPro-Book"/>
                <a:cs typeface="MetaPro-Book"/>
              </a:defRPr>
            </a:lvl3pPr>
            <a:lvl4pPr>
              <a:defRPr sz="1500">
                <a:solidFill>
                  <a:srgbClr val="53585B"/>
                </a:solidFill>
                <a:latin typeface="MetaPro-Book"/>
                <a:ea typeface="MetaPro-Book"/>
                <a:cs typeface="MetaPro-Book"/>
              </a:defRPr>
            </a:lvl4pPr>
            <a:lvl5pPr>
              <a:defRPr sz="1500">
                <a:solidFill>
                  <a:srgbClr val="53585B"/>
                </a:solidFill>
                <a:latin typeface="MetaPro-Book"/>
                <a:ea typeface="MetaPro-Book"/>
                <a:cs typeface="MetaPro-Book"/>
              </a:defRPr>
            </a:lvl5pPr>
            <a:lvl6pPr>
              <a:defRPr sz="1500">
                <a:solidFill>
                  <a:srgbClr val="53585B"/>
                </a:solidFill>
                <a:latin typeface="MetaPro-Book"/>
                <a:ea typeface="MetaPro-Book"/>
                <a:cs typeface="MetaPro-Book"/>
              </a:defRPr>
            </a:lvl6pPr>
            <a:lvl7pPr>
              <a:defRPr sz="1500">
                <a:solidFill>
                  <a:srgbClr val="53585B"/>
                </a:solidFill>
                <a:latin typeface="MetaPro-Book"/>
                <a:ea typeface="MetaPro-Book"/>
                <a:cs typeface="MetaPro-Book"/>
              </a:defRPr>
            </a:lvl7pPr>
            <a:lvl8pPr>
              <a:defRPr sz="1500">
                <a:solidFill>
                  <a:srgbClr val="53585B"/>
                </a:solidFill>
                <a:latin typeface="MetaPro-Book"/>
                <a:ea typeface="MetaPro-Book"/>
                <a:cs typeface="MetaPro-Book"/>
              </a:defRPr>
            </a:lvl8pPr>
            <a:lvl9pPr>
              <a:defRPr sz="1500">
                <a:solidFill>
                  <a:srgbClr val="53585B"/>
                </a:solidFill>
                <a:latin typeface="MetaPro-Book"/>
                <a:ea typeface="MetaPro-Book"/>
                <a:cs typeface="MetaPro-Book"/>
              </a:defRPr>
            </a:lvl9pPr>
          </a:lstStyle>
          <a:p xmlns:a="http://schemas.openxmlformats.org/drawingml/2006/main">
            <a:pPr>
              <a:defRPr sz="1500">
                <a:solidFill>
                  <a:srgbClr val="53585B"/>
                </a:solidFill>
                <a:latin typeface="MetaPro-Book"/>
                <a:ea typeface="MetaPro-Book"/>
                <a:cs typeface="MetaPro-Book"/>
              </a:defRPr>
            </a:pPr>
            <a:r>
              <a:rPr sz="1500">
                <a:solidFill>
                  <a:srgbClr val="53585B"/>
                </a:solidFill>
                <a:latin typeface="MetaPro-Book"/>
                <a:ea typeface="MetaPro-Book"/>
                <a:cs typeface="MetaPro-Book"/>
              </a:rPr>
              <a:t>Use the matching Student planner in the facilitator guide.</a:t>
            </a:r>
          </a:p>
        </p:txBody>
      </p:sp>
      <p:sp>
        <p:nvSpPr>
          <p:cNvPr id="716" name="">
            <a:extLst xmlns:a="http://schemas.openxmlformats.org/drawingml/2006/main">
              <a:ext uri="{FF2B5EF4-FFF2-40B4-BE49-F238E27FC236}">
                <a16:creationId xmlns:a16="http://schemas.microsoft.com/office/drawing/2014/main" id="{64590541-97EF-425B-98C4-8F0F66A05C5E}"/>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07</a:t>
            </a:r>
          </a:p>
        </p:txBody>
      </p:sp>
    </p:spTree>
    <p:extLst>
      <p:ext uri="{BB962C8B-B14F-4D97-AF65-F5344CB8AC3E}">
        <p14:creationId xmlns:p14="http://schemas.microsoft.com/office/powerpoint/2010/main" val="645068136"/>
      </p:ext>
    </p:extLst>
  </p:cSld>
</p:sld>
</file>

<file path=ppt/slides/slide8.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4" name="Roadmap layout">
            <a:extLst xmlns:a="http://schemas.openxmlformats.org/drawingml/2006/main">
              <a:ext uri="{FF2B5EF4-FFF2-40B4-BE49-F238E27FC236}">
                <a16:creationId xmlns:a16="http://schemas.microsoft.com/office/drawing/2014/main" id="{132E97C1-8D89-4DED-A8CE-E7DA0AFAD186}"/>
              </a:ext>
            </a:extLst>
          </p:cNvPr>
          <p:cNvSpPr>
            <a:spLocks xmlns:a="http://schemas.openxmlformats.org/drawingml/2006/main" noGrp="1"/>
          </p:cNvSpPr>
          <p:nvPr/>
        </p:nvSpPr>
        <p:spPr>
          <a:xfrm xmlns:a="http://schemas.openxmlformats.org/drawingml/2006/main">
            <a:off x="7315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32" name="Object 32">
            <a:extLst xmlns:a="http://schemas.openxmlformats.org/drawingml/2006/main">
              <a:ext uri="{FF2B5EF4-FFF2-40B4-BE49-F238E27FC236}">
                <a16:creationId xmlns:a16="http://schemas.microsoft.com/office/drawing/2014/main" id="{80BF13F6-E426-407A-A688-006674114712}"/>
              </a:ext>
            </a:extLst>
          </p:cNvPr>
          <p:cNvSpPr>
            <a:spLocks xmlns:a="http://schemas.openxmlformats.org/drawingml/2006/main" noGrp="1"/>
          </p:cNvSpPr>
          <p:nvPr/>
        </p:nvSpPr>
        <p:spPr>
          <a:xfrm xmlns:a="http://schemas.openxmlformats.org/drawingml/2006/main">
            <a:off x="731520" y="594360"/>
            <a:ext cx="1069848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A worked response</a:t>
            </a:r>
          </a:p>
        </p:txBody>
      </p:sp>
      <p:sp>
        <p:nvSpPr>
          <p:cNvPr id="515" name="">
            <a:extLst xmlns:a="http://schemas.openxmlformats.org/drawingml/2006/main">
              <a:ext uri="{FF2B5EF4-FFF2-40B4-BE49-F238E27FC236}">
                <a16:creationId xmlns:a16="http://schemas.microsoft.com/office/drawing/2014/main" id="{EFFCA93A-9AB3-4791-984C-5037159AF126}"/>
              </a:ext>
            </a:extLst>
          </p:cNvPr>
          <p:cNvSpPr>
            <a:spLocks xmlns:a="http://schemas.openxmlformats.org/drawingml/2006/main" noGrp="1"/>
          </p:cNvSpPr>
          <p:nvPr/>
        </p:nvSpPr>
        <p:spPr>
          <a:xfrm xmlns:a="http://schemas.openxmlformats.org/drawingml/2006/main">
            <a:off x="819150" y="2171700"/>
            <a:ext cx="10382250" cy="2876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75">
                <a:solidFill>
                  <a:srgbClr val="161616"/>
                </a:solidFill>
                <a:latin typeface="MetaPro-Book"/>
                <a:ea typeface="MetaPro-Book"/>
                <a:cs typeface="MetaPro-Book"/>
              </a:defRPr>
            </a:defPPr>
            <a:lvl1pPr>
              <a:defRPr sz="2475">
                <a:solidFill>
                  <a:srgbClr val="161616"/>
                </a:solidFill>
                <a:latin typeface="MetaPro-Book"/>
                <a:ea typeface="MetaPro-Book"/>
                <a:cs typeface="MetaPro-Book"/>
              </a:defRPr>
            </a:lvl1pPr>
            <a:lvl2pPr>
              <a:defRPr sz="2475">
                <a:solidFill>
                  <a:srgbClr val="161616"/>
                </a:solidFill>
                <a:latin typeface="MetaPro-Book"/>
                <a:ea typeface="MetaPro-Book"/>
                <a:cs typeface="MetaPro-Book"/>
              </a:defRPr>
            </a:lvl2pPr>
            <a:lvl3pPr>
              <a:defRPr sz="2475">
                <a:solidFill>
                  <a:srgbClr val="161616"/>
                </a:solidFill>
                <a:latin typeface="MetaPro-Book"/>
                <a:ea typeface="MetaPro-Book"/>
                <a:cs typeface="MetaPro-Book"/>
              </a:defRPr>
            </a:lvl3pPr>
            <a:lvl4pPr>
              <a:defRPr sz="2475">
                <a:solidFill>
                  <a:srgbClr val="161616"/>
                </a:solidFill>
                <a:latin typeface="MetaPro-Book"/>
                <a:ea typeface="MetaPro-Book"/>
                <a:cs typeface="MetaPro-Book"/>
              </a:defRPr>
            </a:lvl4pPr>
            <a:lvl5pPr>
              <a:defRPr sz="2475">
                <a:solidFill>
                  <a:srgbClr val="161616"/>
                </a:solidFill>
                <a:latin typeface="MetaPro-Book"/>
                <a:ea typeface="MetaPro-Book"/>
                <a:cs typeface="MetaPro-Book"/>
              </a:defRPr>
            </a:lvl5pPr>
            <a:lvl6pPr>
              <a:defRPr sz="2475">
                <a:solidFill>
                  <a:srgbClr val="161616"/>
                </a:solidFill>
                <a:latin typeface="MetaPro-Book"/>
                <a:ea typeface="MetaPro-Book"/>
                <a:cs typeface="MetaPro-Book"/>
              </a:defRPr>
            </a:lvl6pPr>
            <a:lvl7pPr>
              <a:defRPr sz="2475">
                <a:solidFill>
                  <a:srgbClr val="161616"/>
                </a:solidFill>
                <a:latin typeface="MetaPro-Book"/>
                <a:ea typeface="MetaPro-Book"/>
                <a:cs typeface="MetaPro-Book"/>
              </a:defRPr>
            </a:lvl7pPr>
            <a:lvl8pPr>
              <a:defRPr sz="2475">
                <a:solidFill>
                  <a:srgbClr val="161616"/>
                </a:solidFill>
                <a:latin typeface="MetaPro-Book"/>
                <a:ea typeface="MetaPro-Book"/>
                <a:cs typeface="MetaPro-Book"/>
              </a:defRPr>
            </a:lvl8pPr>
            <a:lvl9pPr>
              <a:defRPr sz="2475">
                <a:solidFill>
                  <a:srgbClr val="161616"/>
                </a:solidFill>
                <a:latin typeface="MetaPro-Book"/>
                <a:ea typeface="MetaPro-Book"/>
                <a:cs typeface="MetaPro-Book"/>
              </a:defRPr>
            </a:lvl9pPr>
          </a:lstStyle>
          <a:p xmlns:a="http://schemas.openxmlformats.org/drawingml/2006/main">
            <a:pPr>
              <a:defRPr sz="2475">
                <a:solidFill>
                  <a:srgbClr val="161616"/>
                </a:solidFill>
                <a:latin typeface="MetaPro-Book"/>
                <a:ea typeface="MetaPro-Book"/>
                <a:cs typeface="MetaPro-Book"/>
              </a:defRPr>
            </a:pPr>
            <a:r>
              <a:rPr sz="2475">
                <a:solidFill>
                  <a:srgbClr val="161616"/>
                </a:solidFill>
                <a:latin typeface="MetaPro-Book"/>
                <a:ea typeface="MetaPro-Book"/>
                <a:cs typeface="MetaPro-Book"/>
              </a:rPr>
              <a:t>I am a Rutgers student interested in how organizations use analysis to improve services. Your work with community programs caught my attention. What does a typical project involve, and what preparation has helped you most? After listening: You mentioned working across teams—what helps those teams make decisions together? Thank you; may I follow up after I explore the resource you suggested?</a:t>
            </a:r>
          </a:p>
        </p:txBody>
      </p:sp>
      <p:sp>
        <p:nvSpPr>
          <p:cNvPr id="516" name="">
            <a:extLst xmlns:a="http://schemas.openxmlformats.org/drawingml/2006/main">
              <a:ext uri="{FF2B5EF4-FFF2-40B4-BE49-F238E27FC236}">
                <a16:creationId xmlns:a16="http://schemas.microsoft.com/office/drawing/2014/main" id="{13B2D00C-F85D-4BCB-87E5-234E7C6DC0DA}"/>
              </a:ext>
            </a:extLst>
          </p:cNvPr>
          <p:cNvSpPr>
            <a:spLocks xmlns:a="http://schemas.openxmlformats.org/drawingml/2006/main" noGrp="1"/>
          </p:cNvSpPr>
          <p:nvPr/>
        </p:nvSpPr>
        <p:spPr>
          <a:xfrm xmlns:a="http://schemas.openxmlformats.org/drawingml/2006/main">
            <a:off x="819150" y="5572125"/>
            <a:ext cx="103822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CC0033"/>
                </a:solidFill>
                <a:latin typeface="MetaPro-Bold"/>
                <a:ea typeface="MetaPro-Bold"/>
                <a:cs typeface="MetaPro-Bold"/>
              </a:defRPr>
            </a:defPPr>
            <a:lvl1pPr>
              <a:defRPr sz="2175">
                <a:solidFill>
                  <a:srgbClr val="CC0033"/>
                </a:solidFill>
                <a:latin typeface="MetaPro-Bold"/>
                <a:ea typeface="MetaPro-Bold"/>
                <a:cs typeface="MetaPro-Bold"/>
              </a:defRPr>
            </a:lvl1pPr>
            <a:lvl2pPr>
              <a:defRPr sz="2175">
                <a:solidFill>
                  <a:srgbClr val="CC0033"/>
                </a:solidFill>
                <a:latin typeface="MetaPro-Bold"/>
                <a:ea typeface="MetaPro-Bold"/>
                <a:cs typeface="MetaPro-Bold"/>
              </a:defRPr>
            </a:lvl2pPr>
            <a:lvl3pPr>
              <a:defRPr sz="2175">
                <a:solidFill>
                  <a:srgbClr val="CC0033"/>
                </a:solidFill>
                <a:latin typeface="MetaPro-Bold"/>
                <a:ea typeface="MetaPro-Bold"/>
                <a:cs typeface="MetaPro-Bold"/>
              </a:defRPr>
            </a:lvl3pPr>
            <a:lvl4pPr>
              <a:defRPr sz="2175">
                <a:solidFill>
                  <a:srgbClr val="CC0033"/>
                </a:solidFill>
                <a:latin typeface="MetaPro-Bold"/>
                <a:ea typeface="MetaPro-Bold"/>
                <a:cs typeface="MetaPro-Bold"/>
              </a:defRPr>
            </a:lvl4pPr>
            <a:lvl5pPr>
              <a:defRPr sz="2175">
                <a:solidFill>
                  <a:srgbClr val="CC0033"/>
                </a:solidFill>
                <a:latin typeface="MetaPro-Bold"/>
                <a:ea typeface="MetaPro-Bold"/>
                <a:cs typeface="MetaPro-Bold"/>
              </a:defRPr>
            </a:lvl5pPr>
            <a:lvl6pPr>
              <a:defRPr sz="2175">
                <a:solidFill>
                  <a:srgbClr val="CC0033"/>
                </a:solidFill>
                <a:latin typeface="MetaPro-Bold"/>
                <a:ea typeface="MetaPro-Bold"/>
                <a:cs typeface="MetaPro-Bold"/>
              </a:defRPr>
            </a:lvl6pPr>
            <a:lvl7pPr>
              <a:defRPr sz="2175">
                <a:solidFill>
                  <a:srgbClr val="CC0033"/>
                </a:solidFill>
                <a:latin typeface="MetaPro-Bold"/>
                <a:ea typeface="MetaPro-Bold"/>
                <a:cs typeface="MetaPro-Bold"/>
              </a:defRPr>
            </a:lvl7pPr>
            <a:lvl8pPr>
              <a:defRPr sz="2175">
                <a:solidFill>
                  <a:srgbClr val="CC0033"/>
                </a:solidFill>
                <a:latin typeface="MetaPro-Bold"/>
                <a:ea typeface="MetaPro-Bold"/>
                <a:cs typeface="MetaPro-Bold"/>
              </a:defRPr>
            </a:lvl8pPr>
            <a:lvl9pPr>
              <a:defRPr sz="2175">
                <a:solidFill>
                  <a:srgbClr val="CC0033"/>
                </a:solidFill>
                <a:latin typeface="MetaPro-Bold"/>
                <a:ea typeface="MetaPro-Bold"/>
                <a:cs typeface="MetaPro-Bold"/>
              </a:defRPr>
            </a:lvl9pPr>
          </a:lstStyle>
          <a:p xmlns:a="http://schemas.openxmlformats.org/drawingml/2006/main">
            <a:pPr>
              <a:defRPr sz="2175">
                <a:solidFill>
                  <a:srgbClr val="CC0033"/>
                </a:solidFill>
                <a:latin typeface="MetaPro-Bold"/>
                <a:ea typeface="MetaPro-Bold"/>
                <a:cs typeface="MetaPro-Bold"/>
              </a:defRPr>
            </a:pPr>
            <a:r>
              <a:rPr sz="2175">
                <a:solidFill>
                  <a:srgbClr val="CC0033"/>
                </a:solidFill>
                <a:latin typeface="MetaPro-Bold"/>
                <a:ea typeface="MetaPro-Bold"/>
                <a:cs typeface="MetaPro-Bold"/>
              </a:rPr>
              <a:t>What makes the response specific? What would you adapt?</a:t>
            </a:r>
          </a:p>
        </p:txBody>
      </p:sp>
      <p:sp>
        <p:nvSpPr>
          <p:cNvPr id="517" name="">
            <a:extLst xmlns:a="http://schemas.openxmlformats.org/drawingml/2006/main">
              <a:ext uri="{FF2B5EF4-FFF2-40B4-BE49-F238E27FC236}">
                <a16:creationId xmlns:a16="http://schemas.microsoft.com/office/drawing/2014/main" id="{275C7B8A-DD0F-4FBD-98C0-AC10C9FF7580}"/>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08</a:t>
            </a:r>
          </a:p>
        </p:txBody>
      </p:sp>
    </p:spTree>
    <p:extLst>
      <p:ext uri="{BB962C8B-B14F-4D97-AF65-F5344CB8AC3E}">
        <p14:creationId xmlns:p14="http://schemas.microsoft.com/office/powerpoint/2010/main" val="879078565"/>
      </p:ext>
    </p:extLst>
  </p:cSld>
</p:sld>
</file>

<file path=ppt/slides/slide9.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2" name="Roadmap layout">
            <a:extLst xmlns:a="http://schemas.openxmlformats.org/drawingml/2006/main">
              <a:ext uri="{FF2B5EF4-FFF2-40B4-BE49-F238E27FC236}">
                <a16:creationId xmlns:a16="http://schemas.microsoft.com/office/drawing/2014/main" id="{47A5F406-62A7-4A89-A24B-084AF172CBB5}"/>
              </a:ext>
            </a:extLst>
          </p:cNvPr>
          <p:cNvSpPr>
            <a:spLocks xmlns:a="http://schemas.openxmlformats.org/drawingml/2006/main" noGrp="1"/>
          </p:cNvSpPr>
          <p:nvPr/>
        </p:nvSpPr>
        <p:spPr>
          <a:xfrm xmlns:a="http://schemas.openxmlformats.org/drawingml/2006/main">
            <a:off x="59893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19" name="Object 19">
            <a:extLst xmlns:a="http://schemas.openxmlformats.org/drawingml/2006/main">
              <a:ext uri="{FF2B5EF4-FFF2-40B4-BE49-F238E27FC236}">
                <a16:creationId xmlns:a16="http://schemas.microsoft.com/office/drawing/2014/main" id="{32442FB2-3F70-4B55-BC25-50E8124A132E}"/>
              </a:ext>
            </a:extLst>
          </p:cNvPr>
          <p:cNvSpPr>
            <a:spLocks xmlns:a="http://schemas.openxmlformats.org/drawingml/2006/main" noGrp="1"/>
          </p:cNvSpPr>
          <p:nvPr/>
        </p:nvSpPr>
        <p:spPr>
          <a:xfrm xmlns:a="http://schemas.openxmlformats.org/drawingml/2006/main">
            <a:off x="5989320" y="594360"/>
            <a:ext cx="548640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Feedback and revision</a:t>
            </a:r>
          </a:p>
        </p:txBody>
      </p:sp>
      <p:sp>
        <p:nvSpPr>
          <p:cNvPr id="20" name="Object 20">
            <a:extLst xmlns:a="http://schemas.openxmlformats.org/drawingml/2006/main">
              <a:ext uri="{FF2B5EF4-FFF2-40B4-BE49-F238E27FC236}">
                <a16:creationId xmlns:a16="http://schemas.microsoft.com/office/drawing/2014/main" id="{AE727702-9CF9-4FB6-A80D-A209BFA09BC4}"/>
              </a:ext>
            </a:extLst>
          </p:cNvPr>
          <p:cNvSpPr>
            <a:spLocks xmlns:a="http://schemas.openxmlformats.org/drawingml/2006/main" noGrp="1"/>
          </p:cNvSpPr>
          <p:nvPr/>
        </p:nvSpPr>
        <p:spPr>
          <a:xfrm xmlns:a="http://schemas.openxmlformats.org/drawingml/2006/main">
            <a:off x="5989320" y="1984248"/>
            <a:ext cx="5440680" cy="3200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575">
                <a:solidFill>
                  <a:srgbClr val="CC0033"/>
                </a:solidFill>
                <a:latin typeface="MetaPro-Bold"/>
                <a:ea typeface="MetaPro-Bold"/>
                <a:cs typeface="MetaPro-Bold"/>
              </a:defRPr>
            </a:defPPr>
            <a:lvl1pPr>
              <a:defRPr sz="1575">
                <a:solidFill>
                  <a:srgbClr val="CC0033"/>
                </a:solidFill>
                <a:latin typeface="MetaPro-Bold"/>
                <a:ea typeface="MetaPro-Bold"/>
                <a:cs typeface="MetaPro-Bold"/>
              </a:defRPr>
            </a:lvl1pPr>
            <a:lvl2pPr>
              <a:defRPr sz="1575">
                <a:solidFill>
                  <a:srgbClr val="CC0033"/>
                </a:solidFill>
                <a:latin typeface="MetaPro-Bold"/>
                <a:ea typeface="MetaPro-Bold"/>
                <a:cs typeface="MetaPro-Bold"/>
              </a:defRPr>
            </a:lvl2pPr>
            <a:lvl3pPr>
              <a:defRPr sz="1575">
                <a:solidFill>
                  <a:srgbClr val="CC0033"/>
                </a:solidFill>
                <a:latin typeface="MetaPro-Bold"/>
                <a:ea typeface="MetaPro-Bold"/>
                <a:cs typeface="MetaPro-Bold"/>
              </a:defRPr>
            </a:lvl3pPr>
            <a:lvl4pPr>
              <a:defRPr sz="1575">
                <a:solidFill>
                  <a:srgbClr val="CC0033"/>
                </a:solidFill>
                <a:latin typeface="MetaPro-Bold"/>
                <a:ea typeface="MetaPro-Bold"/>
                <a:cs typeface="MetaPro-Bold"/>
              </a:defRPr>
            </a:lvl4pPr>
            <a:lvl5pPr>
              <a:defRPr sz="1575">
                <a:solidFill>
                  <a:srgbClr val="CC0033"/>
                </a:solidFill>
                <a:latin typeface="MetaPro-Bold"/>
                <a:ea typeface="MetaPro-Bold"/>
                <a:cs typeface="MetaPro-Bold"/>
              </a:defRPr>
            </a:lvl5pPr>
            <a:lvl6pPr>
              <a:defRPr sz="1575">
                <a:solidFill>
                  <a:srgbClr val="CC0033"/>
                </a:solidFill>
                <a:latin typeface="MetaPro-Bold"/>
                <a:ea typeface="MetaPro-Bold"/>
                <a:cs typeface="MetaPro-Bold"/>
              </a:defRPr>
            </a:lvl6pPr>
            <a:lvl7pPr>
              <a:defRPr sz="1575">
                <a:solidFill>
                  <a:srgbClr val="CC0033"/>
                </a:solidFill>
                <a:latin typeface="MetaPro-Bold"/>
                <a:ea typeface="MetaPro-Bold"/>
                <a:cs typeface="MetaPro-Bold"/>
              </a:defRPr>
            </a:lvl7pPr>
            <a:lvl8pPr>
              <a:defRPr sz="1575">
                <a:solidFill>
                  <a:srgbClr val="CC0033"/>
                </a:solidFill>
                <a:latin typeface="MetaPro-Bold"/>
                <a:ea typeface="MetaPro-Bold"/>
                <a:cs typeface="MetaPro-Bold"/>
              </a:defRPr>
            </a:lvl8pPr>
            <a:lvl9pPr>
              <a:defRPr sz="1575">
                <a:solidFill>
                  <a:srgbClr val="CC0033"/>
                </a:solidFill>
                <a:latin typeface="MetaPro-Bold"/>
                <a:ea typeface="MetaPro-Bold"/>
                <a:cs typeface="MetaPro-Bold"/>
              </a:defRPr>
            </a:lvl9pPr>
          </a:lstStyle>
          <a:p xmlns:a="http://schemas.openxmlformats.org/drawingml/2006/main">
            <a:pPr algn="l">
              <a:lnSpc>
                <a:spcPct val="108000"/>
              </a:lnSpc>
              <a:buNone/>
              <a:defRPr sz="1575">
                <a:solidFill>
                  <a:srgbClr val="CC0033"/>
                </a:solidFill>
                <a:latin typeface="MetaPro-Bold"/>
                <a:ea typeface="MetaPro-Bold"/>
                <a:cs typeface="MetaPro-Bold"/>
              </a:defRPr>
            </a:pPr>
            <a:r>
              <a:rPr sz="1575" b="1" i="0">
                <a:solidFill>
                  <a:srgbClr val="CC0033"/>
                </a:solidFill>
                <a:latin typeface="MetaPro-Bold"/>
                <a:ea typeface="MetaPro-Bold"/>
                <a:cs typeface="MetaPro-Bold"/>
              </a:rPr>
              <a:t>WHAT IS CLEAR</a:t>
            </a:r>
          </a:p>
        </p:txBody>
      </p:sp>
      <p:sp>
        <p:nvSpPr>
          <p:cNvPr id="21" name="Object 21">
            <a:extLst xmlns:a="http://schemas.openxmlformats.org/drawingml/2006/main">
              <a:ext uri="{FF2B5EF4-FFF2-40B4-BE49-F238E27FC236}">
                <a16:creationId xmlns:a16="http://schemas.microsoft.com/office/drawing/2014/main" id="{AA06BEBA-1093-4B3A-9A11-EEEB12A34538}"/>
              </a:ext>
            </a:extLst>
          </p:cNvPr>
          <p:cNvSpPr>
            <a:spLocks xmlns:a="http://schemas.openxmlformats.org/drawingml/2006/main" noGrp="1"/>
          </p:cNvSpPr>
          <p:nvPr/>
        </p:nvSpPr>
        <p:spPr>
          <a:xfrm xmlns:a="http://schemas.openxmlformats.org/drawingml/2006/main">
            <a:off x="5989320" y="2365248"/>
            <a:ext cx="5440680" cy="8667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lgn="l">
              <a:lnSpc>
                <a:spcPct val="108000"/>
              </a:lnSpc>
              <a:buNone/>
              <a:defRPr sz="2175">
                <a:solidFill>
                  <a:srgbClr val="161616"/>
                </a:solidFill>
                <a:latin typeface="MetaPro-Book"/>
                <a:ea typeface="MetaPro-Book"/>
                <a:cs typeface="MetaPro-Book"/>
              </a:defRPr>
            </a:pPr>
            <a:r>
              <a:rPr sz="2175" b="0" i="0">
                <a:solidFill>
                  <a:srgbClr val="161616"/>
                </a:solidFill>
                <a:latin typeface="MetaPro-Book"/>
                <a:ea typeface="MetaPro-Book"/>
                <a:cs typeface="MetaPro-Book"/>
              </a:rPr>
              <a:t>Name one specific detail that supports the response.</a:t>
            </a:r>
          </a:p>
        </p:txBody>
      </p:sp>
      <p:sp>
        <p:nvSpPr>
          <p:cNvPr id="22" name="Object 22">
            <a:extLst xmlns:a="http://schemas.openxmlformats.org/drawingml/2006/main">
              <a:ext uri="{FF2B5EF4-FFF2-40B4-BE49-F238E27FC236}">
                <a16:creationId xmlns:a16="http://schemas.microsoft.com/office/drawing/2014/main" id="{EC68EAB9-F975-41CA-B069-3E57784EBDE6}"/>
              </a:ext>
            </a:extLst>
          </p:cNvPr>
          <p:cNvSpPr>
            <a:spLocks xmlns:a="http://schemas.openxmlformats.org/drawingml/2006/main" noGrp="1"/>
          </p:cNvSpPr>
          <p:nvPr/>
        </p:nvSpPr>
        <p:spPr>
          <a:xfrm xmlns:a="http://schemas.openxmlformats.org/drawingml/2006/main">
            <a:off x="5989320" y="3264408"/>
            <a:ext cx="5440680" cy="3200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575">
                <a:solidFill>
                  <a:srgbClr val="CC0033"/>
                </a:solidFill>
                <a:latin typeface="MetaPro-Bold"/>
                <a:ea typeface="MetaPro-Bold"/>
                <a:cs typeface="MetaPro-Bold"/>
              </a:defRPr>
            </a:defPPr>
            <a:lvl1pPr>
              <a:defRPr sz="1575">
                <a:solidFill>
                  <a:srgbClr val="CC0033"/>
                </a:solidFill>
                <a:latin typeface="MetaPro-Bold"/>
                <a:ea typeface="MetaPro-Bold"/>
                <a:cs typeface="MetaPro-Bold"/>
              </a:defRPr>
            </a:lvl1pPr>
            <a:lvl2pPr>
              <a:defRPr sz="1575">
                <a:solidFill>
                  <a:srgbClr val="CC0033"/>
                </a:solidFill>
                <a:latin typeface="MetaPro-Bold"/>
                <a:ea typeface="MetaPro-Bold"/>
                <a:cs typeface="MetaPro-Bold"/>
              </a:defRPr>
            </a:lvl2pPr>
            <a:lvl3pPr>
              <a:defRPr sz="1575">
                <a:solidFill>
                  <a:srgbClr val="CC0033"/>
                </a:solidFill>
                <a:latin typeface="MetaPro-Bold"/>
                <a:ea typeface="MetaPro-Bold"/>
                <a:cs typeface="MetaPro-Bold"/>
              </a:defRPr>
            </a:lvl3pPr>
            <a:lvl4pPr>
              <a:defRPr sz="1575">
                <a:solidFill>
                  <a:srgbClr val="CC0033"/>
                </a:solidFill>
                <a:latin typeface="MetaPro-Bold"/>
                <a:ea typeface="MetaPro-Bold"/>
                <a:cs typeface="MetaPro-Bold"/>
              </a:defRPr>
            </a:lvl4pPr>
            <a:lvl5pPr>
              <a:defRPr sz="1575">
                <a:solidFill>
                  <a:srgbClr val="CC0033"/>
                </a:solidFill>
                <a:latin typeface="MetaPro-Bold"/>
                <a:ea typeface="MetaPro-Bold"/>
                <a:cs typeface="MetaPro-Bold"/>
              </a:defRPr>
            </a:lvl5pPr>
            <a:lvl6pPr>
              <a:defRPr sz="1575">
                <a:solidFill>
                  <a:srgbClr val="CC0033"/>
                </a:solidFill>
                <a:latin typeface="MetaPro-Bold"/>
                <a:ea typeface="MetaPro-Bold"/>
                <a:cs typeface="MetaPro-Bold"/>
              </a:defRPr>
            </a:lvl6pPr>
            <a:lvl7pPr>
              <a:defRPr sz="1575">
                <a:solidFill>
                  <a:srgbClr val="CC0033"/>
                </a:solidFill>
                <a:latin typeface="MetaPro-Bold"/>
                <a:ea typeface="MetaPro-Bold"/>
                <a:cs typeface="MetaPro-Bold"/>
              </a:defRPr>
            </a:lvl7pPr>
            <a:lvl8pPr>
              <a:defRPr sz="1575">
                <a:solidFill>
                  <a:srgbClr val="CC0033"/>
                </a:solidFill>
                <a:latin typeface="MetaPro-Bold"/>
                <a:ea typeface="MetaPro-Bold"/>
                <a:cs typeface="MetaPro-Bold"/>
              </a:defRPr>
            </a:lvl8pPr>
            <a:lvl9pPr>
              <a:defRPr sz="1575">
                <a:solidFill>
                  <a:srgbClr val="CC0033"/>
                </a:solidFill>
                <a:latin typeface="MetaPro-Bold"/>
                <a:ea typeface="MetaPro-Bold"/>
                <a:cs typeface="MetaPro-Bold"/>
              </a:defRPr>
            </a:lvl9pPr>
          </a:lstStyle>
          <a:p xmlns:a="http://schemas.openxmlformats.org/drawingml/2006/main">
            <a:pPr algn="l">
              <a:lnSpc>
                <a:spcPct val="108000"/>
              </a:lnSpc>
              <a:buNone/>
              <a:defRPr sz="1575">
                <a:solidFill>
                  <a:srgbClr val="CC0033"/>
                </a:solidFill>
                <a:latin typeface="MetaPro-Bold"/>
                <a:ea typeface="MetaPro-Bold"/>
                <a:cs typeface="MetaPro-Bold"/>
              </a:defRPr>
            </a:pPr>
            <a:r>
              <a:rPr sz="1575" b="1" i="0">
                <a:solidFill>
                  <a:srgbClr val="CC0033"/>
                </a:solidFill>
                <a:latin typeface="MetaPro-Bold"/>
                <a:ea typeface="MetaPro-Bold"/>
                <a:cs typeface="MetaPro-Bold"/>
              </a:rPr>
              <a:t>WHAT NEEDS WORK</a:t>
            </a:r>
          </a:p>
        </p:txBody>
      </p:sp>
      <p:sp>
        <p:nvSpPr>
          <p:cNvPr id="23" name="Object 23">
            <a:extLst xmlns:a="http://schemas.openxmlformats.org/drawingml/2006/main">
              <a:ext uri="{FF2B5EF4-FFF2-40B4-BE49-F238E27FC236}">
                <a16:creationId xmlns:a16="http://schemas.microsoft.com/office/drawing/2014/main" id="{E7535A1B-A422-4BC0-9EDE-6DA251B4CFD9}"/>
              </a:ext>
            </a:extLst>
          </p:cNvPr>
          <p:cNvSpPr>
            <a:spLocks xmlns:a="http://schemas.openxmlformats.org/drawingml/2006/main" noGrp="1"/>
          </p:cNvSpPr>
          <p:nvPr/>
        </p:nvSpPr>
        <p:spPr>
          <a:xfrm xmlns:a="http://schemas.openxmlformats.org/drawingml/2006/main">
            <a:off x="5989320" y="3645408"/>
            <a:ext cx="5440680" cy="8667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lgn="l">
              <a:lnSpc>
                <a:spcPct val="108000"/>
              </a:lnSpc>
              <a:buNone/>
              <a:defRPr sz="2175">
                <a:solidFill>
                  <a:srgbClr val="161616"/>
                </a:solidFill>
                <a:latin typeface="MetaPro-Book"/>
                <a:ea typeface="MetaPro-Book"/>
                <a:cs typeface="MetaPro-Book"/>
              </a:defRPr>
            </a:pPr>
            <a:r>
              <a:rPr sz="2175" b="0" i="0">
                <a:solidFill>
                  <a:srgbClr val="161616"/>
                </a:solidFill>
                <a:latin typeface="MetaPro-Book"/>
                <a:ea typeface="MetaPro-Book"/>
                <a:cs typeface="MetaPro-Book"/>
              </a:rPr>
              <a:t>Identify one missing piece or unsupported assumption.</a:t>
            </a:r>
          </a:p>
        </p:txBody>
      </p:sp>
      <p:sp>
        <p:nvSpPr>
          <p:cNvPr id="24" name="Object 24">
            <a:extLst xmlns:a="http://schemas.openxmlformats.org/drawingml/2006/main">
              <a:ext uri="{FF2B5EF4-FFF2-40B4-BE49-F238E27FC236}">
                <a16:creationId xmlns:a16="http://schemas.microsoft.com/office/drawing/2014/main" id="{83D3BAEE-F014-4A3C-AE88-0B2BDE8A1A4E}"/>
              </a:ext>
            </a:extLst>
          </p:cNvPr>
          <p:cNvSpPr>
            <a:spLocks xmlns:a="http://schemas.openxmlformats.org/drawingml/2006/main" noGrp="1"/>
          </p:cNvSpPr>
          <p:nvPr/>
        </p:nvSpPr>
        <p:spPr>
          <a:xfrm xmlns:a="http://schemas.openxmlformats.org/drawingml/2006/main">
            <a:off x="5989320" y="4544568"/>
            <a:ext cx="5440680" cy="3200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575">
                <a:solidFill>
                  <a:srgbClr val="CC0033"/>
                </a:solidFill>
                <a:latin typeface="MetaPro-Bold"/>
                <a:ea typeface="MetaPro-Bold"/>
                <a:cs typeface="MetaPro-Bold"/>
              </a:defRPr>
            </a:defPPr>
            <a:lvl1pPr>
              <a:defRPr sz="1575">
                <a:solidFill>
                  <a:srgbClr val="CC0033"/>
                </a:solidFill>
                <a:latin typeface="MetaPro-Bold"/>
                <a:ea typeface="MetaPro-Bold"/>
                <a:cs typeface="MetaPro-Bold"/>
              </a:defRPr>
            </a:lvl1pPr>
            <a:lvl2pPr>
              <a:defRPr sz="1575">
                <a:solidFill>
                  <a:srgbClr val="CC0033"/>
                </a:solidFill>
                <a:latin typeface="MetaPro-Bold"/>
                <a:ea typeface="MetaPro-Bold"/>
                <a:cs typeface="MetaPro-Bold"/>
              </a:defRPr>
            </a:lvl2pPr>
            <a:lvl3pPr>
              <a:defRPr sz="1575">
                <a:solidFill>
                  <a:srgbClr val="CC0033"/>
                </a:solidFill>
                <a:latin typeface="MetaPro-Bold"/>
                <a:ea typeface="MetaPro-Bold"/>
                <a:cs typeface="MetaPro-Bold"/>
              </a:defRPr>
            </a:lvl3pPr>
            <a:lvl4pPr>
              <a:defRPr sz="1575">
                <a:solidFill>
                  <a:srgbClr val="CC0033"/>
                </a:solidFill>
                <a:latin typeface="MetaPro-Bold"/>
                <a:ea typeface="MetaPro-Bold"/>
                <a:cs typeface="MetaPro-Bold"/>
              </a:defRPr>
            </a:lvl4pPr>
            <a:lvl5pPr>
              <a:defRPr sz="1575">
                <a:solidFill>
                  <a:srgbClr val="CC0033"/>
                </a:solidFill>
                <a:latin typeface="MetaPro-Bold"/>
                <a:ea typeface="MetaPro-Bold"/>
                <a:cs typeface="MetaPro-Bold"/>
              </a:defRPr>
            </a:lvl5pPr>
            <a:lvl6pPr>
              <a:defRPr sz="1575">
                <a:solidFill>
                  <a:srgbClr val="CC0033"/>
                </a:solidFill>
                <a:latin typeface="MetaPro-Bold"/>
                <a:ea typeface="MetaPro-Bold"/>
                <a:cs typeface="MetaPro-Bold"/>
              </a:defRPr>
            </a:lvl6pPr>
            <a:lvl7pPr>
              <a:defRPr sz="1575">
                <a:solidFill>
                  <a:srgbClr val="CC0033"/>
                </a:solidFill>
                <a:latin typeface="MetaPro-Bold"/>
                <a:ea typeface="MetaPro-Bold"/>
                <a:cs typeface="MetaPro-Bold"/>
              </a:defRPr>
            </a:lvl7pPr>
            <a:lvl8pPr>
              <a:defRPr sz="1575">
                <a:solidFill>
                  <a:srgbClr val="CC0033"/>
                </a:solidFill>
                <a:latin typeface="MetaPro-Bold"/>
                <a:ea typeface="MetaPro-Bold"/>
                <a:cs typeface="MetaPro-Bold"/>
              </a:defRPr>
            </a:lvl8pPr>
            <a:lvl9pPr>
              <a:defRPr sz="1575">
                <a:solidFill>
                  <a:srgbClr val="CC0033"/>
                </a:solidFill>
                <a:latin typeface="MetaPro-Bold"/>
                <a:ea typeface="MetaPro-Bold"/>
                <a:cs typeface="MetaPro-Bold"/>
              </a:defRPr>
            </a:lvl9pPr>
          </a:lstStyle>
          <a:p xmlns:a="http://schemas.openxmlformats.org/drawingml/2006/main">
            <a:pPr algn="l">
              <a:lnSpc>
                <a:spcPct val="108000"/>
              </a:lnSpc>
              <a:buNone/>
              <a:defRPr sz="1575">
                <a:solidFill>
                  <a:srgbClr val="CC0033"/>
                </a:solidFill>
                <a:latin typeface="MetaPro-Bold"/>
                <a:ea typeface="MetaPro-Bold"/>
                <a:cs typeface="MetaPro-Bold"/>
              </a:defRPr>
            </a:pPr>
            <a:r>
              <a:rPr sz="1575" b="1" i="0">
                <a:solidFill>
                  <a:srgbClr val="CC0033"/>
                </a:solidFill>
                <a:latin typeface="MetaPro-Bold"/>
                <a:ea typeface="MetaPro-Bold"/>
                <a:cs typeface="MetaPro-Bold"/>
              </a:rPr>
              <a:t>WHAT CHANGES</a:t>
            </a:r>
          </a:p>
        </p:txBody>
      </p:sp>
      <p:sp>
        <p:nvSpPr>
          <p:cNvPr id="25" name="Object 25">
            <a:extLst xmlns:a="http://schemas.openxmlformats.org/drawingml/2006/main">
              <a:ext uri="{FF2B5EF4-FFF2-40B4-BE49-F238E27FC236}">
                <a16:creationId xmlns:a16="http://schemas.microsoft.com/office/drawing/2014/main" id="{3DC005EF-E645-4676-ACA7-4867F7B13074}"/>
              </a:ext>
            </a:extLst>
          </p:cNvPr>
          <p:cNvSpPr>
            <a:spLocks xmlns:a="http://schemas.openxmlformats.org/drawingml/2006/main" noGrp="1"/>
          </p:cNvSpPr>
          <p:nvPr/>
        </p:nvSpPr>
        <p:spPr>
          <a:xfrm xmlns:a="http://schemas.openxmlformats.org/drawingml/2006/main">
            <a:off x="5989320" y="4925568"/>
            <a:ext cx="5440680" cy="8667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lgn="l">
              <a:lnSpc>
                <a:spcPct val="108000"/>
              </a:lnSpc>
              <a:buNone/>
              <a:defRPr sz="2175">
                <a:solidFill>
                  <a:srgbClr val="161616"/>
                </a:solidFill>
                <a:latin typeface="MetaPro-Book"/>
                <a:ea typeface="MetaPro-Book"/>
                <a:cs typeface="MetaPro-Book"/>
              </a:defRPr>
            </a:pPr>
            <a:r>
              <a:rPr sz="2175" b="0" i="0">
                <a:solidFill>
                  <a:srgbClr val="161616"/>
                </a:solidFill>
                <a:latin typeface="MetaPro-Book"/>
                <a:ea typeface="MetaPro-Book"/>
                <a:cs typeface="MetaPro-Book"/>
              </a:rPr>
              <a:t>Agree on one revision, then try again.</a:t>
            </a:r>
          </a:p>
        </p:txBody>
      </p:sp>
      <p:pic>
        <p:nvPicPr>
          <p:cNvPr id="513" name="">
            <a:extLst xmlns:a="http://schemas.openxmlformats.org/drawingml/2006/main">
              <a:ext uri="{FF2B5EF4-FFF2-40B4-BE49-F238E27FC236}">
                <a16:creationId xmlns:a16="http://schemas.microsoft.com/office/drawing/2014/main" id="{29769B8D-0E80-4177-BBAD-B5D23339E470}"/>
              </a:ext>
            </a:extLst>
          </p:cNvPr>
          <p:cNvPicPr>
            <a:picLocks xmlns:a="http://schemas.openxmlformats.org/drawingml/2006/main" noChangeAspect="1"/>
          </p:cNvPicPr>
          <p:nvPr/>
        </p:nvPicPr>
        <p:blipFill>
          <a:blip xmlns:r="http://schemas.openxmlformats.org/officeDocument/2006/relationships" xmlns:a="http://schemas.openxmlformats.org/drawingml/2006/main" r:embed="R0bbb634a42e949e9"/>
          <a:srcRect xmlns:a="http://schemas.openxmlformats.org/drawingml/2006/main" l="0" t="1347" r="0" b="1347"/>
          <a:stretch xmlns:a="http://schemas.openxmlformats.org/drawingml/2006/main">
            <a:fillRect l="0" t="0" r="0" b="0"/>
          </a:stretch>
        </p:blipFill>
        <p:spPr>
          <a:xfrm xmlns:a="http://schemas.openxmlformats.org/drawingml/2006/main">
            <a:off x="0" y="0"/>
            <a:ext cx="5303520" cy="6858000"/>
          </a:xfrm>
          <a:prstGeom xmlns:a="http://schemas.openxmlformats.org/drawingml/2006/main" prst="rect">
            <a:avLst/>
          </a:prstGeom>
        </p:spPr>
      </p:pic>
      <p:sp>
        <p:nvSpPr>
          <p:cNvPr id="514" name="">
            <a:extLst xmlns:a="http://schemas.openxmlformats.org/drawingml/2006/main">
              <a:ext uri="{FF2B5EF4-FFF2-40B4-BE49-F238E27FC236}">
                <a16:creationId xmlns:a16="http://schemas.microsoft.com/office/drawing/2014/main" id="{B31D3015-39BC-4EBA-9C64-5A249EAB3147}"/>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09</a:t>
            </a:r>
          </a:p>
        </p:txBody>
      </p:sp>
    </p:spTree>
    <p:extLst>
      <p:ext uri="{BB962C8B-B14F-4D97-AF65-F5344CB8AC3E}">
        <p14:creationId xmlns:p14="http://schemas.microsoft.com/office/powerpoint/2010/main" val="1564226156"/>
      </p:ext>
    </p:extLst>
  </p:cSld>
</p:sld>
</file>

<file path=ppt/slides/slide10.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5" name="Roadmap layout">
            <a:extLst xmlns:a="http://schemas.openxmlformats.org/drawingml/2006/main">
              <a:ext uri="{FF2B5EF4-FFF2-40B4-BE49-F238E27FC236}">
                <a16:creationId xmlns:a16="http://schemas.microsoft.com/office/drawing/2014/main" id="{106B0413-1A63-40EC-BE3D-5B3627B31EA1}"/>
              </a:ext>
            </a:extLst>
          </p:cNvPr>
          <p:cNvSpPr>
            <a:spLocks xmlns:a="http://schemas.openxmlformats.org/drawingml/2006/main" noGrp="1"/>
          </p:cNvSpPr>
          <p:nvPr/>
        </p:nvSpPr>
        <p:spPr>
          <a:xfrm xmlns:a="http://schemas.openxmlformats.org/drawingml/2006/main">
            <a:off x="731520" y="5806440"/>
            <a:ext cx="10698480" cy="16459"/>
          </a:xfrm>
          <a:prstGeom xmlns:a="http://schemas.openxmlformats.org/drawingml/2006/main" prst="rect">
            <a:avLst/>
          </a:prstGeom>
          <a:solidFill xmlns:a="http://schemas.openxmlformats.org/drawingml/2006/main">
            <a:srgbClr val="DDDDDD"/>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511" name="Roadmap layout">
            <a:extLst xmlns:a="http://schemas.openxmlformats.org/drawingml/2006/main">
              <a:ext uri="{FF2B5EF4-FFF2-40B4-BE49-F238E27FC236}">
                <a16:creationId xmlns:a16="http://schemas.microsoft.com/office/drawing/2014/main" id="{43E04939-E8AE-47D9-8C9D-C09285368D6C}"/>
              </a:ext>
            </a:extLst>
          </p:cNvPr>
          <p:cNvSpPr>
            <a:spLocks xmlns:a="http://schemas.openxmlformats.org/drawingml/2006/main" noGrp="1"/>
          </p:cNvSpPr>
          <p:nvPr/>
        </p:nvSpPr>
        <p:spPr>
          <a:xfrm xmlns:a="http://schemas.openxmlformats.org/drawingml/2006/main">
            <a:off x="7315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17" name="Object 17">
            <a:extLst xmlns:a="http://schemas.openxmlformats.org/drawingml/2006/main">
              <a:ext uri="{FF2B5EF4-FFF2-40B4-BE49-F238E27FC236}">
                <a16:creationId xmlns:a16="http://schemas.microsoft.com/office/drawing/2014/main" id="{B344105E-BDDE-4061-B988-028BA2C15CB4}"/>
              </a:ext>
            </a:extLst>
          </p:cNvPr>
          <p:cNvSpPr>
            <a:spLocks xmlns:a="http://schemas.openxmlformats.org/drawingml/2006/main" noGrp="1"/>
          </p:cNvSpPr>
          <p:nvPr/>
        </p:nvSpPr>
        <p:spPr>
          <a:xfrm xmlns:a="http://schemas.openxmlformats.org/drawingml/2006/main">
            <a:off x="731520" y="594360"/>
            <a:ext cx="1069848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Both partners get a second attempt</a:t>
            </a:r>
          </a:p>
        </p:txBody>
      </p:sp>
      <p:sp>
        <p:nvSpPr>
          <p:cNvPr id="18" name="Object 18">
            <a:extLst xmlns:a="http://schemas.openxmlformats.org/drawingml/2006/main">
              <a:ext uri="{FF2B5EF4-FFF2-40B4-BE49-F238E27FC236}">
                <a16:creationId xmlns:a16="http://schemas.microsoft.com/office/drawing/2014/main" id="{CA6F8675-1C97-4AAC-A0D0-C48943ABCF83}"/>
              </a:ext>
            </a:extLst>
          </p:cNvPr>
          <p:cNvSpPr>
            <a:spLocks xmlns:a="http://schemas.openxmlformats.org/drawingml/2006/main" noGrp="1"/>
          </p:cNvSpPr>
          <p:nvPr/>
        </p:nvSpPr>
        <p:spPr>
          <a:xfrm xmlns:a="http://schemas.openxmlformats.org/drawingml/2006/main">
            <a:off x="777240" y="3108960"/>
            <a:ext cx="3108960" cy="5943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725">
                <a:solidFill>
                  <a:srgbClr val="CC0033"/>
                </a:solidFill>
                <a:latin typeface="MetaPro-Bold"/>
                <a:ea typeface="MetaPro-Bold"/>
                <a:cs typeface="MetaPro-Bold"/>
              </a:defRPr>
            </a:defPPr>
            <a:lvl1pPr>
              <a:defRPr sz="1725">
                <a:solidFill>
                  <a:srgbClr val="CC0033"/>
                </a:solidFill>
                <a:latin typeface="MetaPro-Bold"/>
                <a:ea typeface="MetaPro-Bold"/>
                <a:cs typeface="MetaPro-Bold"/>
              </a:defRPr>
            </a:lvl1pPr>
            <a:lvl2pPr>
              <a:defRPr sz="1725">
                <a:solidFill>
                  <a:srgbClr val="CC0033"/>
                </a:solidFill>
                <a:latin typeface="MetaPro-Bold"/>
                <a:ea typeface="MetaPro-Bold"/>
                <a:cs typeface="MetaPro-Bold"/>
              </a:defRPr>
            </a:lvl2pPr>
            <a:lvl3pPr>
              <a:defRPr sz="1725">
                <a:solidFill>
                  <a:srgbClr val="CC0033"/>
                </a:solidFill>
                <a:latin typeface="MetaPro-Bold"/>
                <a:ea typeface="MetaPro-Bold"/>
                <a:cs typeface="MetaPro-Bold"/>
              </a:defRPr>
            </a:lvl3pPr>
            <a:lvl4pPr>
              <a:defRPr sz="1725">
                <a:solidFill>
                  <a:srgbClr val="CC0033"/>
                </a:solidFill>
                <a:latin typeface="MetaPro-Bold"/>
                <a:ea typeface="MetaPro-Bold"/>
                <a:cs typeface="MetaPro-Bold"/>
              </a:defRPr>
            </a:lvl4pPr>
            <a:lvl5pPr>
              <a:defRPr sz="1725">
                <a:solidFill>
                  <a:srgbClr val="CC0033"/>
                </a:solidFill>
                <a:latin typeface="MetaPro-Bold"/>
                <a:ea typeface="MetaPro-Bold"/>
                <a:cs typeface="MetaPro-Bold"/>
              </a:defRPr>
            </a:lvl5pPr>
            <a:lvl6pPr>
              <a:defRPr sz="1725">
                <a:solidFill>
                  <a:srgbClr val="CC0033"/>
                </a:solidFill>
                <a:latin typeface="MetaPro-Bold"/>
                <a:ea typeface="MetaPro-Bold"/>
                <a:cs typeface="MetaPro-Bold"/>
              </a:defRPr>
            </a:lvl6pPr>
            <a:lvl7pPr>
              <a:defRPr sz="1725">
                <a:solidFill>
                  <a:srgbClr val="CC0033"/>
                </a:solidFill>
                <a:latin typeface="MetaPro-Bold"/>
                <a:ea typeface="MetaPro-Bold"/>
                <a:cs typeface="MetaPro-Bold"/>
              </a:defRPr>
            </a:lvl7pPr>
            <a:lvl8pPr>
              <a:defRPr sz="1725">
                <a:solidFill>
                  <a:srgbClr val="CC0033"/>
                </a:solidFill>
                <a:latin typeface="MetaPro-Bold"/>
                <a:ea typeface="MetaPro-Bold"/>
                <a:cs typeface="MetaPro-Bold"/>
              </a:defRPr>
            </a:lvl8pPr>
            <a:lvl9pPr>
              <a:defRPr sz="1725">
                <a:solidFill>
                  <a:srgbClr val="CC0033"/>
                </a:solidFill>
                <a:latin typeface="MetaPro-Bold"/>
                <a:ea typeface="MetaPro-Bold"/>
                <a:cs typeface="MetaPro-Bold"/>
              </a:defRPr>
            </a:lvl9pPr>
          </a:lstStyle>
          <a:p xmlns:a="http://schemas.openxmlformats.org/drawingml/2006/main">
            <a:pPr algn="l">
              <a:lnSpc>
                <a:spcPct val="108000"/>
              </a:lnSpc>
              <a:buNone/>
              <a:defRPr sz="1725">
                <a:solidFill>
                  <a:srgbClr val="CC0033"/>
                </a:solidFill>
                <a:latin typeface="MetaPro-Bold"/>
                <a:ea typeface="MetaPro-Bold"/>
                <a:cs typeface="MetaPro-Bold"/>
              </a:defRPr>
            </a:pPr>
            <a:r>
              <a:rPr sz="1725" b="1" i="0">
                <a:solidFill>
                  <a:srgbClr val="CC0033"/>
                </a:solidFill>
                <a:latin typeface="MetaPro-Bold"/>
                <a:ea typeface="MetaPro-Bold"/>
                <a:cs typeface="MetaPro-Bold"/>
              </a:rPr>
              <a:t>ROUND ONE</a:t>
            </a:r>
          </a:p>
        </p:txBody>
      </p:sp>
      <p:sp>
        <p:nvSpPr>
          <p:cNvPr id="19" name="Object 19">
            <a:extLst xmlns:a="http://schemas.openxmlformats.org/drawingml/2006/main">
              <a:ext uri="{FF2B5EF4-FFF2-40B4-BE49-F238E27FC236}">
                <a16:creationId xmlns:a16="http://schemas.microsoft.com/office/drawing/2014/main" id="{812E06C4-F4E5-4052-ABE5-94A6818FF706}"/>
              </a:ext>
            </a:extLst>
          </p:cNvPr>
          <p:cNvSpPr>
            <a:spLocks xmlns:a="http://schemas.openxmlformats.org/drawingml/2006/main" noGrp="1"/>
          </p:cNvSpPr>
          <p:nvPr/>
        </p:nvSpPr>
        <p:spPr>
          <a:xfrm xmlns:a="http://schemas.openxmlformats.org/drawingml/2006/main">
            <a:off x="777240" y="3810000"/>
            <a:ext cx="3108960" cy="17526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400">
                <a:solidFill>
                  <a:srgbClr val="161616"/>
                </a:solidFill>
                <a:latin typeface="MetaPro-Book"/>
                <a:ea typeface="MetaPro-Book"/>
                <a:cs typeface="MetaPro-Book"/>
              </a:defRPr>
            </a:defPPr>
            <a:lvl1pPr>
              <a:defRPr sz="2400">
                <a:solidFill>
                  <a:srgbClr val="161616"/>
                </a:solidFill>
                <a:latin typeface="MetaPro-Book"/>
                <a:ea typeface="MetaPro-Book"/>
                <a:cs typeface="MetaPro-Book"/>
              </a:defRPr>
            </a:lvl1pPr>
            <a:lvl2pPr>
              <a:defRPr sz="2400">
                <a:solidFill>
                  <a:srgbClr val="161616"/>
                </a:solidFill>
                <a:latin typeface="MetaPro-Book"/>
                <a:ea typeface="MetaPro-Book"/>
                <a:cs typeface="MetaPro-Book"/>
              </a:defRPr>
            </a:lvl2pPr>
            <a:lvl3pPr>
              <a:defRPr sz="2400">
                <a:solidFill>
                  <a:srgbClr val="161616"/>
                </a:solidFill>
                <a:latin typeface="MetaPro-Book"/>
                <a:ea typeface="MetaPro-Book"/>
                <a:cs typeface="MetaPro-Book"/>
              </a:defRPr>
            </a:lvl3pPr>
            <a:lvl4pPr>
              <a:defRPr sz="2400">
                <a:solidFill>
                  <a:srgbClr val="161616"/>
                </a:solidFill>
                <a:latin typeface="MetaPro-Book"/>
                <a:ea typeface="MetaPro-Book"/>
                <a:cs typeface="MetaPro-Book"/>
              </a:defRPr>
            </a:lvl4pPr>
            <a:lvl5pPr>
              <a:defRPr sz="2400">
                <a:solidFill>
                  <a:srgbClr val="161616"/>
                </a:solidFill>
                <a:latin typeface="MetaPro-Book"/>
                <a:ea typeface="MetaPro-Book"/>
                <a:cs typeface="MetaPro-Book"/>
              </a:defRPr>
            </a:lvl5pPr>
            <a:lvl6pPr>
              <a:defRPr sz="2400">
                <a:solidFill>
                  <a:srgbClr val="161616"/>
                </a:solidFill>
                <a:latin typeface="MetaPro-Book"/>
                <a:ea typeface="MetaPro-Book"/>
                <a:cs typeface="MetaPro-Book"/>
              </a:defRPr>
            </a:lvl6pPr>
            <a:lvl7pPr>
              <a:defRPr sz="2400">
                <a:solidFill>
                  <a:srgbClr val="161616"/>
                </a:solidFill>
                <a:latin typeface="MetaPro-Book"/>
                <a:ea typeface="MetaPro-Book"/>
                <a:cs typeface="MetaPro-Book"/>
              </a:defRPr>
            </a:lvl7pPr>
            <a:lvl8pPr>
              <a:defRPr sz="2400">
                <a:solidFill>
                  <a:srgbClr val="161616"/>
                </a:solidFill>
                <a:latin typeface="MetaPro-Book"/>
                <a:ea typeface="MetaPro-Book"/>
                <a:cs typeface="MetaPro-Book"/>
              </a:defRPr>
            </a:lvl8pPr>
            <a:lvl9pPr>
              <a:defRPr sz="2400">
                <a:solidFill>
                  <a:srgbClr val="161616"/>
                </a:solidFill>
                <a:latin typeface="MetaPro-Book"/>
                <a:ea typeface="MetaPro-Book"/>
                <a:cs typeface="MetaPro-Book"/>
              </a:defRPr>
            </a:lvl9pPr>
          </a:lstStyle>
          <a:p xmlns:a="http://schemas.openxmlformats.org/drawingml/2006/main">
            <a:pPr algn="l">
              <a:lnSpc>
                <a:spcPct val="108000"/>
              </a:lnSpc>
              <a:buNone/>
              <a:defRPr sz="2400">
                <a:solidFill>
                  <a:srgbClr val="161616"/>
                </a:solidFill>
                <a:latin typeface="MetaPro-Book"/>
                <a:ea typeface="MetaPro-Book"/>
                <a:cs typeface="MetaPro-Book"/>
              </a:defRPr>
            </a:pPr>
            <a:r>
              <a:rPr sz="2400" b="1" i="0">
                <a:solidFill>
                  <a:srgbClr val="161616"/>
                </a:solidFill>
                <a:latin typeface="MetaPro-Book"/>
                <a:ea typeface="MetaPro-Book"/>
                <a:cs typeface="MetaPro-Book"/>
              </a:rPr>
              <a:t>Partner A explains or role-plays. Partner B gives specific feedback.</a:t>
            </a:r>
          </a:p>
        </p:txBody>
      </p:sp>
      <p:sp>
        <p:nvSpPr>
          <p:cNvPr id="20" name="Object 20">
            <a:extLst xmlns:a="http://schemas.openxmlformats.org/drawingml/2006/main">
              <a:ext uri="{FF2B5EF4-FFF2-40B4-BE49-F238E27FC236}">
                <a16:creationId xmlns:a16="http://schemas.microsoft.com/office/drawing/2014/main" id="{12425C2D-0AAD-4D10-AC59-E3CA66406F8B}"/>
              </a:ext>
            </a:extLst>
          </p:cNvPr>
          <p:cNvSpPr>
            <a:spLocks xmlns:a="http://schemas.openxmlformats.org/drawingml/2006/main" noGrp="1"/>
          </p:cNvSpPr>
          <p:nvPr/>
        </p:nvSpPr>
        <p:spPr>
          <a:xfrm xmlns:a="http://schemas.openxmlformats.org/drawingml/2006/main">
            <a:off x="4572000" y="3108960"/>
            <a:ext cx="3108960" cy="5943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725">
                <a:solidFill>
                  <a:srgbClr val="CC0033"/>
                </a:solidFill>
                <a:latin typeface="MetaPro-Bold"/>
                <a:ea typeface="MetaPro-Bold"/>
                <a:cs typeface="MetaPro-Bold"/>
              </a:defRPr>
            </a:defPPr>
            <a:lvl1pPr>
              <a:defRPr sz="1725">
                <a:solidFill>
                  <a:srgbClr val="CC0033"/>
                </a:solidFill>
                <a:latin typeface="MetaPro-Bold"/>
                <a:ea typeface="MetaPro-Bold"/>
                <a:cs typeface="MetaPro-Bold"/>
              </a:defRPr>
            </a:lvl1pPr>
            <a:lvl2pPr>
              <a:defRPr sz="1725">
                <a:solidFill>
                  <a:srgbClr val="CC0033"/>
                </a:solidFill>
                <a:latin typeface="MetaPro-Bold"/>
                <a:ea typeface="MetaPro-Bold"/>
                <a:cs typeface="MetaPro-Bold"/>
              </a:defRPr>
            </a:lvl2pPr>
            <a:lvl3pPr>
              <a:defRPr sz="1725">
                <a:solidFill>
                  <a:srgbClr val="CC0033"/>
                </a:solidFill>
                <a:latin typeface="MetaPro-Bold"/>
                <a:ea typeface="MetaPro-Bold"/>
                <a:cs typeface="MetaPro-Bold"/>
              </a:defRPr>
            </a:lvl3pPr>
            <a:lvl4pPr>
              <a:defRPr sz="1725">
                <a:solidFill>
                  <a:srgbClr val="CC0033"/>
                </a:solidFill>
                <a:latin typeface="MetaPro-Bold"/>
                <a:ea typeface="MetaPro-Bold"/>
                <a:cs typeface="MetaPro-Bold"/>
              </a:defRPr>
            </a:lvl4pPr>
            <a:lvl5pPr>
              <a:defRPr sz="1725">
                <a:solidFill>
                  <a:srgbClr val="CC0033"/>
                </a:solidFill>
                <a:latin typeface="MetaPro-Bold"/>
                <a:ea typeface="MetaPro-Bold"/>
                <a:cs typeface="MetaPro-Bold"/>
              </a:defRPr>
            </a:lvl5pPr>
            <a:lvl6pPr>
              <a:defRPr sz="1725">
                <a:solidFill>
                  <a:srgbClr val="CC0033"/>
                </a:solidFill>
                <a:latin typeface="MetaPro-Bold"/>
                <a:ea typeface="MetaPro-Bold"/>
                <a:cs typeface="MetaPro-Bold"/>
              </a:defRPr>
            </a:lvl6pPr>
            <a:lvl7pPr>
              <a:defRPr sz="1725">
                <a:solidFill>
                  <a:srgbClr val="CC0033"/>
                </a:solidFill>
                <a:latin typeface="MetaPro-Bold"/>
                <a:ea typeface="MetaPro-Bold"/>
                <a:cs typeface="MetaPro-Bold"/>
              </a:defRPr>
            </a:lvl7pPr>
            <a:lvl8pPr>
              <a:defRPr sz="1725">
                <a:solidFill>
                  <a:srgbClr val="CC0033"/>
                </a:solidFill>
                <a:latin typeface="MetaPro-Bold"/>
                <a:ea typeface="MetaPro-Bold"/>
                <a:cs typeface="MetaPro-Bold"/>
              </a:defRPr>
            </a:lvl8pPr>
            <a:lvl9pPr>
              <a:defRPr sz="1725">
                <a:solidFill>
                  <a:srgbClr val="CC0033"/>
                </a:solidFill>
                <a:latin typeface="MetaPro-Bold"/>
                <a:ea typeface="MetaPro-Bold"/>
                <a:cs typeface="MetaPro-Bold"/>
              </a:defRPr>
            </a:lvl9pPr>
          </a:lstStyle>
          <a:p xmlns:a="http://schemas.openxmlformats.org/drawingml/2006/main">
            <a:pPr algn="l">
              <a:lnSpc>
                <a:spcPct val="108000"/>
              </a:lnSpc>
              <a:buNone/>
              <a:defRPr sz="1725">
                <a:solidFill>
                  <a:srgbClr val="CC0033"/>
                </a:solidFill>
                <a:latin typeface="MetaPro-Bold"/>
                <a:ea typeface="MetaPro-Bold"/>
                <a:cs typeface="MetaPro-Bold"/>
              </a:defRPr>
            </a:pPr>
            <a:r>
              <a:rPr sz="1725" b="1" i="0">
                <a:solidFill>
                  <a:srgbClr val="CC0033"/>
                </a:solidFill>
                <a:latin typeface="MetaPro-Bold"/>
                <a:ea typeface="MetaPro-Bold"/>
                <a:cs typeface="MetaPro-Bold"/>
              </a:rPr>
              <a:t>SWAP ROLES</a:t>
            </a:r>
          </a:p>
        </p:txBody>
      </p:sp>
      <p:sp>
        <p:nvSpPr>
          <p:cNvPr id="21" name="Object 21">
            <a:extLst xmlns:a="http://schemas.openxmlformats.org/drawingml/2006/main">
              <a:ext uri="{FF2B5EF4-FFF2-40B4-BE49-F238E27FC236}">
                <a16:creationId xmlns:a16="http://schemas.microsoft.com/office/drawing/2014/main" id="{48519581-B3EE-4A4C-A5A9-B95A80CB9F73}"/>
              </a:ext>
            </a:extLst>
          </p:cNvPr>
          <p:cNvSpPr>
            <a:spLocks xmlns:a="http://schemas.openxmlformats.org/drawingml/2006/main" noGrp="1"/>
          </p:cNvSpPr>
          <p:nvPr/>
        </p:nvSpPr>
        <p:spPr>
          <a:xfrm xmlns:a="http://schemas.openxmlformats.org/drawingml/2006/main">
            <a:off x="4572000" y="3810000"/>
            <a:ext cx="3108960" cy="17526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400">
                <a:solidFill>
                  <a:srgbClr val="161616"/>
                </a:solidFill>
                <a:latin typeface="MetaPro-Book"/>
                <a:ea typeface="MetaPro-Book"/>
                <a:cs typeface="MetaPro-Book"/>
              </a:defRPr>
            </a:defPPr>
            <a:lvl1pPr>
              <a:defRPr sz="2400">
                <a:solidFill>
                  <a:srgbClr val="161616"/>
                </a:solidFill>
                <a:latin typeface="MetaPro-Book"/>
                <a:ea typeface="MetaPro-Book"/>
                <a:cs typeface="MetaPro-Book"/>
              </a:defRPr>
            </a:lvl1pPr>
            <a:lvl2pPr>
              <a:defRPr sz="2400">
                <a:solidFill>
                  <a:srgbClr val="161616"/>
                </a:solidFill>
                <a:latin typeface="MetaPro-Book"/>
                <a:ea typeface="MetaPro-Book"/>
                <a:cs typeface="MetaPro-Book"/>
              </a:defRPr>
            </a:lvl2pPr>
            <a:lvl3pPr>
              <a:defRPr sz="2400">
                <a:solidFill>
                  <a:srgbClr val="161616"/>
                </a:solidFill>
                <a:latin typeface="MetaPro-Book"/>
                <a:ea typeface="MetaPro-Book"/>
                <a:cs typeface="MetaPro-Book"/>
              </a:defRPr>
            </a:lvl3pPr>
            <a:lvl4pPr>
              <a:defRPr sz="2400">
                <a:solidFill>
                  <a:srgbClr val="161616"/>
                </a:solidFill>
                <a:latin typeface="MetaPro-Book"/>
                <a:ea typeface="MetaPro-Book"/>
                <a:cs typeface="MetaPro-Book"/>
              </a:defRPr>
            </a:lvl4pPr>
            <a:lvl5pPr>
              <a:defRPr sz="2400">
                <a:solidFill>
                  <a:srgbClr val="161616"/>
                </a:solidFill>
                <a:latin typeface="MetaPro-Book"/>
                <a:ea typeface="MetaPro-Book"/>
                <a:cs typeface="MetaPro-Book"/>
              </a:defRPr>
            </a:lvl5pPr>
            <a:lvl6pPr>
              <a:defRPr sz="2400">
                <a:solidFill>
                  <a:srgbClr val="161616"/>
                </a:solidFill>
                <a:latin typeface="MetaPro-Book"/>
                <a:ea typeface="MetaPro-Book"/>
                <a:cs typeface="MetaPro-Book"/>
              </a:defRPr>
            </a:lvl6pPr>
            <a:lvl7pPr>
              <a:defRPr sz="2400">
                <a:solidFill>
                  <a:srgbClr val="161616"/>
                </a:solidFill>
                <a:latin typeface="MetaPro-Book"/>
                <a:ea typeface="MetaPro-Book"/>
                <a:cs typeface="MetaPro-Book"/>
              </a:defRPr>
            </a:lvl7pPr>
            <a:lvl8pPr>
              <a:defRPr sz="2400">
                <a:solidFill>
                  <a:srgbClr val="161616"/>
                </a:solidFill>
                <a:latin typeface="MetaPro-Book"/>
                <a:ea typeface="MetaPro-Book"/>
                <a:cs typeface="MetaPro-Book"/>
              </a:defRPr>
            </a:lvl8pPr>
            <a:lvl9pPr>
              <a:defRPr sz="2400">
                <a:solidFill>
                  <a:srgbClr val="161616"/>
                </a:solidFill>
                <a:latin typeface="MetaPro-Book"/>
                <a:ea typeface="MetaPro-Book"/>
                <a:cs typeface="MetaPro-Book"/>
              </a:defRPr>
            </a:lvl9pPr>
          </a:lstStyle>
          <a:p xmlns:a="http://schemas.openxmlformats.org/drawingml/2006/main">
            <a:pPr algn="l">
              <a:lnSpc>
                <a:spcPct val="108000"/>
              </a:lnSpc>
              <a:buNone/>
              <a:defRPr sz="2400">
                <a:solidFill>
                  <a:srgbClr val="161616"/>
                </a:solidFill>
                <a:latin typeface="MetaPro-Book"/>
                <a:ea typeface="MetaPro-Book"/>
                <a:cs typeface="MetaPro-Book"/>
              </a:defRPr>
            </a:pPr>
            <a:r>
              <a:rPr sz="2400" b="1" i="0">
                <a:solidFill>
                  <a:srgbClr val="161616"/>
                </a:solidFill>
                <a:latin typeface="MetaPro-Book"/>
                <a:ea typeface="MetaPro-Book"/>
                <a:cs typeface="MetaPro-Book"/>
              </a:rPr>
              <a:t>Partner B explains or role-plays. Partner A gives feedback.</a:t>
            </a:r>
          </a:p>
        </p:txBody>
      </p:sp>
      <p:sp>
        <p:nvSpPr>
          <p:cNvPr id="22" name="Object 22">
            <a:extLst xmlns:a="http://schemas.openxmlformats.org/drawingml/2006/main">
              <a:ext uri="{FF2B5EF4-FFF2-40B4-BE49-F238E27FC236}">
                <a16:creationId xmlns:a16="http://schemas.microsoft.com/office/drawing/2014/main" id="{12C0453A-F685-473E-B426-DD93D0F22874}"/>
              </a:ext>
            </a:extLst>
          </p:cNvPr>
          <p:cNvSpPr>
            <a:spLocks xmlns:a="http://schemas.openxmlformats.org/drawingml/2006/main" noGrp="1"/>
          </p:cNvSpPr>
          <p:nvPr/>
        </p:nvSpPr>
        <p:spPr>
          <a:xfrm xmlns:a="http://schemas.openxmlformats.org/drawingml/2006/main">
            <a:off x="8366760" y="3108960"/>
            <a:ext cx="3108960" cy="5943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725">
                <a:solidFill>
                  <a:srgbClr val="CC0033"/>
                </a:solidFill>
                <a:latin typeface="MetaPro-Bold"/>
                <a:ea typeface="MetaPro-Bold"/>
                <a:cs typeface="MetaPro-Bold"/>
              </a:defRPr>
            </a:defPPr>
            <a:lvl1pPr>
              <a:defRPr sz="1725">
                <a:solidFill>
                  <a:srgbClr val="CC0033"/>
                </a:solidFill>
                <a:latin typeface="MetaPro-Bold"/>
                <a:ea typeface="MetaPro-Bold"/>
                <a:cs typeface="MetaPro-Bold"/>
              </a:defRPr>
            </a:lvl1pPr>
            <a:lvl2pPr>
              <a:defRPr sz="1725">
                <a:solidFill>
                  <a:srgbClr val="CC0033"/>
                </a:solidFill>
                <a:latin typeface="MetaPro-Bold"/>
                <a:ea typeface="MetaPro-Bold"/>
                <a:cs typeface="MetaPro-Bold"/>
              </a:defRPr>
            </a:lvl2pPr>
            <a:lvl3pPr>
              <a:defRPr sz="1725">
                <a:solidFill>
                  <a:srgbClr val="CC0033"/>
                </a:solidFill>
                <a:latin typeface="MetaPro-Bold"/>
                <a:ea typeface="MetaPro-Bold"/>
                <a:cs typeface="MetaPro-Bold"/>
              </a:defRPr>
            </a:lvl3pPr>
            <a:lvl4pPr>
              <a:defRPr sz="1725">
                <a:solidFill>
                  <a:srgbClr val="CC0033"/>
                </a:solidFill>
                <a:latin typeface="MetaPro-Bold"/>
                <a:ea typeface="MetaPro-Bold"/>
                <a:cs typeface="MetaPro-Bold"/>
              </a:defRPr>
            </a:lvl4pPr>
            <a:lvl5pPr>
              <a:defRPr sz="1725">
                <a:solidFill>
                  <a:srgbClr val="CC0033"/>
                </a:solidFill>
                <a:latin typeface="MetaPro-Bold"/>
                <a:ea typeface="MetaPro-Bold"/>
                <a:cs typeface="MetaPro-Bold"/>
              </a:defRPr>
            </a:lvl5pPr>
            <a:lvl6pPr>
              <a:defRPr sz="1725">
                <a:solidFill>
                  <a:srgbClr val="CC0033"/>
                </a:solidFill>
                <a:latin typeface="MetaPro-Bold"/>
                <a:ea typeface="MetaPro-Bold"/>
                <a:cs typeface="MetaPro-Bold"/>
              </a:defRPr>
            </a:lvl6pPr>
            <a:lvl7pPr>
              <a:defRPr sz="1725">
                <a:solidFill>
                  <a:srgbClr val="CC0033"/>
                </a:solidFill>
                <a:latin typeface="MetaPro-Bold"/>
                <a:ea typeface="MetaPro-Bold"/>
                <a:cs typeface="MetaPro-Bold"/>
              </a:defRPr>
            </a:lvl7pPr>
            <a:lvl8pPr>
              <a:defRPr sz="1725">
                <a:solidFill>
                  <a:srgbClr val="CC0033"/>
                </a:solidFill>
                <a:latin typeface="MetaPro-Bold"/>
                <a:ea typeface="MetaPro-Bold"/>
                <a:cs typeface="MetaPro-Bold"/>
              </a:defRPr>
            </a:lvl8pPr>
            <a:lvl9pPr>
              <a:defRPr sz="1725">
                <a:solidFill>
                  <a:srgbClr val="CC0033"/>
                </a:solidFill>
                <a:latin typeface="MetaPro-Bold"/>
                <a:ea typeface="MetaPro-Bold"/>
                <a:cs typeface="MetaPro-Bold"/>
              </a:defRPr>
            </a:lvl9pPr>
          </a:lstStyle>
          <a:p xmlns:a="http://schemas.openxmlformats.org/drawingml/2006/main">
            <a:pPr algn="l">
              <a:lnSpc>
                <a:spcPct val="108000"/>
              </a:lnSpc>
              <a:buNone/>
              <a:defRPr sz="1725">
                <a:solidFill>
                  <a:srgbClr val="CC0033"/>
                </a:solidFill>
                <a:latin typeface="MetaPro-Bold"/>
                <a:ea typeface="MetaPro-Bold"/>
                <a:cs typeface="MetaPro-Bold"/>
              </a:defRPr>
            </a:pPr>
            <a:r>
              <a:rPr sz="1725" b="1" i="0">
                <a:solidFill>
                  <a:srgbClr val="CC0033"/>
                </a:solidFill>
                <a:latin typeface="MetaPro-Bold"/>
                <a:ea typeface="MetaPro-Bold"/>
                <a:cs typeface="MetaPro-Bold"/>
              </a:rPr>
              <a:t>REVISE AND RETRY</a:t>
            </a:r>
          </a:p>
        </p:txBody>
      </p:sp>
      <p:sp>
        <p:nvSpPr>
          <p:cNvPr id="23" name="Object 23">
            <a:extLst xmlns:a="http://schemas.openxmlformats.org/drawingml/2006/main">
              <a:ext uri="{FF2B5EF4-FFF2-40B4-BE49-F238E27FC236}">
                <a16:creationId xmlns:a16="http://schemas.microsoft.com/office/drawing/2014/main" id="{E407BC3A-BC95-44CD-AB96-A3ED14D5B0A6}"/>
              </a:ext>
            </a:extLst>
          </p:cNvPr>
          <p:cNvSpPr>
            <a:spLocks xmlns:a="http://schemas.openxmlformats.org/drawingml/2006/main" noGrp="1"/>
          </p:cNvSpPr>
          <p:nvPr/>
        </p:nvSpPr>
        <p:spPr>
          <a:xfrm xmlns:a="http://schemas.openxmlformats.org/drawingml/2006/main">
            <a:off x="8366760" y="3810000"/>
            <a:ext cx="3108960" cy="17526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400">
                <a:solidFill>
                  <a:srgbClr val="161616"/>
                </a:solidFill>
                <a:latin typeface="MetaPro-Book"/>
                <a:ea typeface="MetaPro-Book"/>
                <a:cs typeface="MetaPro-Book"/>
              </a:defRPr>
            </a:defPPr>
            <a:lvl1pPr>
              <a:defRPr sz="2400">
                <a:solidFill>
                  <a:srgbClr val="161616"/>
                </a:solidFill>
                <a:latin typeface="MetaPro-Book"/>
                <a:ea typeface="MetaPro-Book"/>
                <a:cs typeface="MetaPro-Book"/>
              </a:defRPr>
            </a:lvl1pPr>
            <a:lvl2pPr>
              <a:defRPr sz="2400">
                <a:solidFill>
                  <a:srgbClr val="161616"/>
                </a:solidFill>
                <a:latin typeface="MetaPro-Book"/>
                <a:ea typeface="MetaPro-Book"/>
                <a:cs typeface="MetaPro-Book"/>
              </a:defRPr>
            </a:lvl2pPr>
            <a:lvl3pPr>
              <a:defRPr sz="2400">
                <a:solidFill>
                  <a:srgbClr val="161616"/>
                </a:solidFill>
                <a:latin typeface="MetaPro-Book"/>
                <a:ea typeface="MetaPro-Book"/>
                <a:cs typeface="MetaPro-Book"/>
              </a:defRPr>
            </a:lvl3pPr>
            <a:lvl4pPr>
              <a:defRPr sz="2400">
                <a:solidFill>
                  <a:srgbClr val="161616"/>
                </a:solidFill>
                <a:latin typeface="MetaPro-Book"/>
                <a:ea typeface="MetaPro-Book"/>
                <a:cs typeface="MetaPro-Book"/>
              </a:defRPr>
            </a:lvl4pPr>
            <a:lvl5pPr>
              <a:defRPr sz="2400">
                <a:solidFill>
                  <a:srgbClr val="161616"/>
                </a:solidFill>
                <a:latin typeface="MetaPro-Book"/>
                <a:ea typeface="MetaPro-Book"/>
                <a:cs typeface="MetaPro-Book"/>
              </a:defRPr>
            </a:lvl5pPr>
            <a:lvl6pPr>
              <a:defRPr sz="2400">
                <a:solidFill>
                  <a:srgbClr val="161616"/>
                </a:solidFill>
                <a:latin typeface="MetaPro-Book"/>
                <a:ea typeface="MetaPro-Book"/>
                <a:cs typeface="MetaPro-Book"/>
              </a:defRPr>
            </a:lvl6pPr>
            <a:lvl7pPr>
              <a:defRPr sz="2400">
                <a:solidFill>
                  <a:srgbClr val="161616"/>
                </a:solidFill>
                <a:latin typeface="MetaPro-Book"/>
                <a:ea typeface="MetaPro-Book"/>
                <a:cs typeface="MetaPro-Book"/>
              </a:defRPr>
            </a:lvl7pPr>
            <a:lvl8pPr>
              <a:defRPr sz="2400">
                <a:solidFill>
                  <a:srgbClr val="161616"/>
                </a:solidFill>
                <a:latin typeface="MetaPro-Book"/>
                <a:ea typeface="MetaPro-Book"/>
                <a:cs typeface="MetaPro-Book"/>
              </a:defRPr>
            </a:lvl8pPr>
            <a:lvl9pPr>
              <a:defRPr sz="2400">
                <a:solidFill>
                  <a:srgbClr val="161616"/>
                </a:solidFill>
                <a:latin typeface="MetaPro-Book"/>
                <a:ea typeface="MetaPro-Book"/>
                <a:cs typeface="MetaPro-Book"/>
              </a:defRPr>
            </a:lvl9pPr>
          </a:lstStyle>
          <a:p xmlns:a="http://schemas.openxmlformats.org/drawingml/2006/main">
            <a:pPr algn="l">
              <a:lnSpc>
                <a:spcPct val="108000"/>
              </a:lnSpc>
              <a:buNone/>
              <a:defRPr sz="2400">
                <a:solidFill>
                  <a:srgbClr val="161616"/>
                </a:solidFill>
                <a:latin typeface="MetaPro-Book"/>
                <a:ea typeface="MetaPro-Book"/>
                <a:cs typeface="MetaPro-Book"/>
              </a:defRPr>
            </a:pPr>
            <a:r>
              <a:rPr sz="2400" b="1" i="0">
                <a:solidFill>
                  <a:srgbClr val="161616"/>
                </a:solidFill>
                <a:latin typeface="MetaPro-Book"/>
                <a:ea typeface="MetaPro-Book"/>
                <a:cs typeface="MetaPro-Book"/>
              </a:rPr>
              <a:t>Both apply one suggestion and repeat the key response.</a:t>
            </a:r>
          </a:p>
        </p:txBody>
      </p:sp>
      <p:sp>
        <p:nvSpPr>
          <p:cNvPr id="712" name="Object 17">
            <a:extLst xmlns:a="http://schemas.openxmlformats.org/drawingml/2006/main">
              <a:ext uri="{FF2B5EF4-FFF2-40B4-BE49-F238E27FC236}">
                <a16:creationId xmlns:a16="http://schemas.microsoft.com/office/drawing/2014/main" id="{6F2BF954-C45F-4027-A6FF-C2DF3374F168}"/>
              </a:ext>
            </a:extLst>
          </p:cNvPr>
          <p:cNvSpPr>
            <a:spLocks xmlns:a="http://schemas.openxmlformats.org/drawingml/2006/main" noGrp="1"/>
          </p:cNvSpPr>
          <p:nvPr/>
        </p:nvSpPr>
        <p:spPr>
          <a:xfrm xmlns:a="http://schemas.openxmlformats.org/drawingml/2006/main">
            <a:off x="777240" y="2039112"/>
            <a:ext cx="310896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450">
                <a:solidFill>
                  <a:srgbClr val="CC0033"/>
                </a:solidFill>
                <a:latin typeface="MetaPro-Bold"/>
                <a:ea typeface="MetaPro-Bold"/>
                <a:cs typeface="MetaPro-Bold"/>
              </a:defRPr>
            </a:defPPr>
            <a:lvl1pPr>
              <a:defRPr sz="3450">
                <a:solidFill>
                  <a:srgbClr val="CC0033"/>
                </a:solidFill>
                <a:latin typeface="MetaPro-Bold"/>
                <a:ea typeface="MetaPro-Bold"/>
                <a:cs typeface="MetaPro-Bold"/>
              </a:defRPr>
            </a:lvl1pPr>
            <a:lvl2pPr>
              <a:defRPr sz="3450">
                <a:solidFill>
                  <a:srgbClr val="CC0033"/>
                </a:solidFill>
                <a:latin typeface="MetaPro-Bold"/>
                <a:ea typeface="MetaPro-Bold"/>
                <a:cs typeface="MetaPro-Bold"/>
              </a:defRPr>
            </a:lvl2pPr>
            <a:lvl3pPr>
              <a:defRPr sz="3450">
                <a:solidFill>
                  <a:srgbClr val="CC0033"/>
                </a:solidFill>
                <a:latin typeface="MetaPro-Bold"/>
                <a:ea typeface="MetaPro-Bold"/>
                <a:cs typeface="MetaPro-Bold"/>
              </a:defRPr>
            </a:lvl3pPr>
            <a:lvl4pPr>
              <a:defRPr sz="3450">
                <a:solidFill>
                  <a:srgbClr val="CC0033"/>
                </a:solidFill>
                <a:latin typeface="MetaPro-Bold"/>
                <a:ea typeface="MetaPro-Bold"/>
                <a:cs typeface="MetaPro-Bold"/>
              </a:defRPr>
            </a:lvl4pPr>
            <a:lvl5pPr>
              <a:defRPr sz="3450">
                <a:solidFill>
                  <a:srgbClr val="CC0033"/>
                </a:solidFill>
                <a:latin typeface="MetaPro-Bold"/>
                <a:ea typeface="MetaPro-Bold"/>
                <a:cs typeface="MetaPro-Bold"/>
              </a:defRPr>
            </a:lvl5pPr>
            <a:lvl6pPr>
              <a:defRPr sz="3450">
                <a:solidFill>
                  <a:srgbClr val="CC0033"/>
                </a:solidFill>
                <a:latin typeface="MetaPro-Bold"/>
                <a:ea typeface="MetaPro-Bold"/>
                <a:cs typeface="MetaPro-Bold"/>
              </a:defRPr>
            </a:lvl6pPr>
            <a:lvl7pPr>
              <a:defRPr sz="3450">
                <a:solidFill>
                  <a:srgbClr val="CC0033"/>
                </a:solidFill>
                <a:latin typeface="MetaPro-Bold"/>
                <a:ea typeface="MetaPro-Bold"/>
                <a:cs typeface="MetaPro-Bold"/>
              </a:defRPr>
            </a:lvl7pPr>
            <a:lvl8pPr>
              <a:defRPr sz="3450">
                <a:solidFill>
                  <a:srgbClr val="CC0033"/>
                </a:solidFill>
                <a:latin typeface="MetaPro-Bold"/>
                <a:ea typeface="MetaPro-Bold"/>
                <a:cs typeface="MetaPro-Bold"/>
              </a:defRPr>
            </a:lvl8pPr>
            <a:lvl9pPr>
              <a:defRPr sz="3450">
                <a:solidFill>
                  <a:srgbClr val="CC0033"/>
                </a:solidFill>
                <a:latin typeface="MetaPro-Bold"/>
                <a:ea typeface="MetaPro-Bold"/>
                <a:cs typeface="MetaPro-Bold"/>
              </a:defRPr>
            </a:lvl9pPr>
          </a:lstStyle>
          <a:p xmlns:a="http://schemas.openxmlformats.org/drawingml/2006/main">
            <a:pPr>
              <a:defRPr sz="3450">
                <a:solidFill>
                  <a:srgbClr val="CC0033"/>
                </a:solidFill>
                <a:latin typeface="MetaPro-Bold"/>
                <a:ea typeface="MetaPro-Bold"/>
                <a:cs typeface="MetaPro-Bold"/>
              </a:defRPr>
            </a:pPr>
            <a:r>
              <a:rPr sz="3450" b="1" i="0">
                <a:solidFill>
                  <a:srgbClr val="CC0033"/>
                </a:solidFill>
                <a:latin typeface="MetaPro-Bold"/>
                <a:ea typeface="MetaPro-Bold"/>
                <a:cs typeface="MetaPro-Bold"/>
              </a:rPr>
              <a:t>01</a:t>
            </a:r>
          </a:p>
        </p:txBody>
      </p:sp>
      <p:sp>
        <p:nvSpPr>
          <p:cNvPr id="713" name="Object 17">
            <a:extLst xmlns:a="http://schemas.openxmlformats.org/drawingml/2006/main">
              <a:ext uri="{FF2B5EF4-FFF2-40B4-BE49-F238E27FC236}">
                <a16:creationId xmlns:a16="http://schemas.microsoft.com/office/drawing/2014/main" id="{9DA00CC6-2470-439B-8751-CF14AAA1B564}"/>
              </a:ext>
            </a:extLst>
          </p:cNvPr>
          <p:cNvSpPr>
            <a:spLocks xmlns:a="http://schemas.openxmlformats.org/drawingml/2006/main" noGrp="1"/>
          </p:cNvSpPr>
          <p:nvPr/>
        </p:nvSpPr>
        <p:spPr>
          <a:xfrm xmlns:a="http://schemas.openxmlformats.org/drawingml/2006/main">
            <a:off x="4572000" y="2039112"/>
            <a:ext cx="310896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450">
                <a:solidFill>
                  <a:srgbClr val="CC0033"/>
                </a:solidFill>
                <a:latin typeface="MetaPro-Bold"/>
                <a:ea typeface="MetaPro-Bold"/>
                <a:cs typeface="MetaPro-Bold"/>
              </a:defRPr>
            </a:defPPr>
            <a:lvl1pPr>
              <a:defRPr sz="3450">
                <a:solidFill>
                  <a:srgbClr val="CC0033"/>
                </a:solidFill>
                <a:latin typeface="MetaPro-Bold"/>
                <a:ea typeface="MetaPro-Bold"/>
                <a:cs typeface="MetaPro-Bold"/>
              </a:defRPr>
            </a:lvl1pPr>
            <a:lvl2pPr>
              <a:defRPr sz="3450">
                <a:solidFill>
                  <a:srgbClr val="CC0033"/>
                </a:solidFill>
                <a:latin typeface="MetaPro-Bold"/>
                <a:ea typeface="MetaPro-Bold"/>
                <a:cs typeface="MetaPro-Bold"/>
              </a:defRPr>
            </a:lvl2pPr>
            <a:lvl3pPr>
              <a:defRPr sz="3450">
                <a:solidFill>
                  <a:srgbClr val="CC0033"/>
                </a:solidFill>
                <a:latin typeface="MetaPro-Bold"/>
                <a:ea typeface="MetaPro-Bold"/>
                <a:cs typeface="MetaPro-Bold"/>
              </a:defRPr>
            </a:lvl3pPr>
            <a:lvl4pPr>
              <a:defRPr sz="3450">
                <a:solidFill>
                  <a:srgbClr val="CC0033"/>
                </a:solidFill>
                <a:latin typeface="MetaPro-Bold"/>
                <a:ea typeface="MetaPro-Bold"/>
                <a:cs typeface="MetaPro-Bold"/>
              </a:defRPr>
            </a:lvl4pPr>
            <a:lvl5pPr>
              <a:defRPr sz="3450">
                <a:solidFill>
                  <a:srgbClr val="CC0033"/>
                </a:solidFill>
                <a:latin typeface="MetaPro-Bold"/>
                <a:ea typeface="MetaPro-Bold"/>
                <a:cs typeface="MetaPro-Bold"/>
              </a:defRPr>
            </a:lvl5pPr>
            <a:lvl6pPr>
              <a:defRPr sz="3450">
                <a:solidFill>
                  <a:srgbClr val="CC0033"/>
                </a:solidFill>
                <a:latin typeface="MetaPro-Bold"/>
                <a:ea typeface="MetaPro-Bold"/>
                <a:cs typeface="MetaPro-Bold"/>
              </a:defRPr>
            </a:lvl6pPr>
            <a:lvl7pPr>
              <a:defRPr sz="3450">
                <a:solidFill>
                  <a:srgbClr val="CC0033"/>
                </a:solidFill>
                <a:latin typeface="MetaPro-Bold"/>
                <a:ea typeface="MetaPro-Bold"/>
                <a:cs typeface="MetaPro-Bold"/>
              </a:defRPr>
            </a:lvl7pPr>
            <a:lvl8pPr>
              <a:defRPr sz="3450">
                <a:solidFill>
                  <a:srgbClr val="CC0033"/>
                </a:solidFill>
                <a:latin typeface="MetaPro-Bold"/>
                <a:ea typeface="MetaPro-Bold"/>
                <a:cs typeface="MetaPro-Bold"/>
              </a:defRPr>
            </a:lvl8pPr>
            <a:lvl9pPr>
              <a:defRPr sz="3450">
                <a:solidFill>
                  <a:srgbClr val="CC0033"/>
                </a:solidFill>
                <a:latin typeface="MetaPro-Bold"/>
                <a:ea typeface="MetaPro-Bold"/>
                <a:cs typeface="MetaPro-Bold"/>
              </a:defRPr>
            </a:lvl9pPr>
          </a:lstStyle>
          <a:p xmlns:a="http://schemas.openxmlformats.org/drawingml/2006/main">
            <a:pPr>
              <a:defRPr sz="3450">
                <a:solidFill>
                  <a:srgbClr val="CC0033"/>
                </a:solidFill>
                <a:latin typeface="MetaPro-Bold"/>
                <a:ea typeface="MetaPro-Bold"/>
                <a:cs typeface="MetaPro-Bold"/>
              </a:defRPr>
            </a:pPr>
            <a:r>
              <a:rPr sz="3450" b="1" i="0">
                <a:solidFill>
                  <a:srgbClr val="CC0033"/>
                </a:solidFill>
                <a:latin typeface="MetaPro-Bold"/>
                <a:ea typeface="MetaPro-Bold"/>
                <a:cs typeface="MetaPro-Bold"/>
              </a:rPr>
              <a:t>02</a:t>
            </a:r>
          </a:p>
        </p:txBody>
      </p:sp>
      <p:sp>
        <p:nvSpPr>
          <p:cNvPr id="714" name="Object 17">
            <a:extLst xmlns:a="http://schemas.openxmlformats.org/drawingml/2006/main">
              <a:ext uri="{FF2B5EF4-FFF2-40B4-BE49-F238E27FC236}">
                <a16:creationId xmlns:a16="http://schemas.microsoft.com/office/drawing/2014/main" id="{FB743B59-A2BD-4B19-B253-C51D94CE9BAA}"/>
              </a:ext>
            </a:extLst>
          </p:cNvPr>
          <p:cNvSpPr>
            <a:spLocks xmlns:a="http://schemas.openxmlformats.org/drawingml/2006/main" noGrp="1"/>
          </p:cNvSpPr>
          <p:nvPr/>
        </p:nvSpPr>
        <p:spPr>
          <a:xfrm xmlns:a="http://schemas.openxmlformats.org/drawingml/2006/main">
            <a:off x="8366760" y="2039112"/>
            <a:ext cx="310896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450">
                <a:solidFill>
                  <a:srgbClr val="CC0033"/>
                </a:solidFill>
                <a:latin typeface="MetaPro-Bold"/>
                <a:ea typeface="MetaPro-Bold"/>
                <a:cs typeface="MetaPro-Bold"/>
              </a:defRPr>
            </a:defPPr>
            <a:lvl1pPr>
              <a:defRPr sz="3450">
                <a:solidFill>
                  <a:srgbClr val="CC0033"/>
                </a:solidFill>
                <a:latin typeface="MetaPro-Bold"/>
                <a:ea typeface="MetaPro-Bold"/>
                <a:cs typeface="MetaPro-Bold"/>
              </a:defRPr>
            </a:lvl1pPr>
            <a:lvl2pPr>
              <a:defRPr sz="3450">
                <a:solidFill>
                  <a:srgbClr val="CC0033"/>
                </a:solidFill>
                <a:latin typeface="MetaPro-Bold"/>
                <a:ea typeface="MetaPro-Bold"/>
                <a:cs typeface="MetaPro-Bold"/>
              </a:defRPr>
            </a:lvl2pPr>
            <a:lvl3pPr>
              <a:defRPr sz="3450">
                <a:solidFill>
                  <a:srgbClr val="CC0033"/>
                </a:solidFill>
                <a:latin typeface="MetaPro-Bold"/>
                <a:ea typeface="MetaPro-Bold"/>
                <a:cs typeface="MetaPro-Bold"/>
              </a:defRPr>
            </a:lvl3pPr>
            <a:lvl4pPr>
              <a:defRPr sz="3450">
                <a:solidFill>
                  <a:srgbClr val="CC0033"/>
                </a:solidFill>
                <a:latin typeface="MetaPro-Bold"/>
                <a:ea typeface="MetaPro-Bold"/>
                <a:cs typeface="MetaPro-Bold"/>
              </a:defRPr>
            </a:lvl4pPr>
            <a:lvl5pPr>
              <a:defRPr sz="3450">
                <a:solidFill>
                  <a:srgbClr val="CC0033"/>
                </a:solidFill>
                <a:latin typeface="MetaPro-Bold"/>
                <a:ea typeface="MetaPro-Bold"/>
                <a:cs typeface="MetaPro-Bold"/>
              </a:defRPr>
            </a:lvl5pPr>
            <a:lvl6pPr>
              <a:defRPr sz="3450">
                <a:solidFill>
                  <a:srgbClr val="CC0033"/>
                </a:solidFill>
                <a:latin typeface="MetaPro-Bold"/>
                <a:ea typeface="MetaPro-Bold"/>
                <a:cs typeface="MetaPro-Bold"/>
              </a:defRPr>
            </a:lvl6pPr>
            <a:lvl7pPr>
              <a:defRPr sz="3450">
                <a:solidFill>
                  <a:srgbClr val="CC0033"/>
                </a:solidFill>
                <a:latin typeface="MetaPro-Bold"/>
                <a:ea typeface="MetaPro-Bold"/>
                <a:cs typeface="MetaPro-Bold"/>
              </a:defRPr>
            </a:lvl7pPr>
            <a:lvl8pPr>
              <a:defRPr sz="3450">
                <a:solidFill>
                  <a:srgbClr val="CC0033"/>
                </a:solidFill>
                <a:latin typeface="MetaPro-Bold"/>
                <a:ea typeface="MetaPro-Bold"/>
                <a:cs typeface="MetaPro-Bold"/>
              </a:defRPr>
            </a:lvl8pPr>
            <a:lvl9pPr>
              <a:defRPr sz="3450">
                <a:solidFill>
                  <a:srgbClr val="CC0033"/>
                </a:solidFill>
                <a:latin typeface="MetaPro-Bold"/>
                <a:ea typeface="MetaPro-Bold"/>
                <a:cs typeface="MetaPro-Bold"/>
              </a:defRPr>
            </a:lvl9pPr>
          </a:lstStyle>
          <a:p xmlns:a="http://schemas.openxmlformats.org/drawingml/2006/main">
            <a:pPr>
              <a:defRPr sz="3450">
                <a:solidFill>
                  <a:srgbClr val="CC0033"/>
                </a:solidFill>
                <a:latin typeface="MetaPro-Bold"/>
                <a:ea typeface="MetaPro-Bold"/>
                <a:cs typeface="MetaPro-Bold"/>
              </a:defRPr>
            </a:pPr>
            <a:r>
              <a:rPr sz="3450" b="1" i="0">
                <a:solidFill>
                  <a:srgbClr val="CC0033"/>
                </a:solidFill>
                <a:latin typeface="MetaPro-Bold"/>
                <a:ea typeface="MetaPro-Bold"/>
                <a:cs typeface="MetaPro-Bold"/>
              </a:rPr>
              <a:t>03</a:t>
            </a:r>
          </a:p>
        </p:txBody>
      </p:sp>
      <p:sp>
        <p:nvSpPr>
          <p:cNvPr id="715" name="">
            <a:extLst xmlns:a="http://schemas.openxmlformats.org/drawingml/2006/main">
              <a:ext uri="{FF2B5EF4-FFF2-40B4-BE49-F238E27FC236}">
                <a16:creationId xmlns:a16="http://schemas.microsoft.com/office/drawing/2014/main" id="{8AA9DB0A-62F4-4671-91C7-A677B04FC2C2}"/>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10</a:t>
            </a:r>
          </a:p>
        </p:txBody>
      </p:sp>
    </p:spTree>
    <p:extLst>
      <p:ext uri="{BB962C8B-B14F-4D97-AF65-F5344CB8AC3E}">
        <p14:creationId xmlns:p14="http://schemas.microsoft.com/office/powerpoint/2010/main" val="645068136"/>
      </p:ext>
    </p:extLst>
  </p:cSld>
</p:sld>
</file>

<file path=ppt/slides/slide11.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4" name="Roadmap layout">
            <a:extLst xmlns:a="http://schemas.openxmlformats.org/drawingml/2006/main">
              <a:ext uri="{FF2B5EF4-FFF2-40B4-BE49-F238E27FC236}">
                <a16:creationId xmlns:a16="http://schemas.microsoft.com/office/drawing/2014/main" id="{132E97C1-8D89-4DED-A8CE-E7DA0AFAD186}"/>
              </a:ext>
            </a:extLst>
          </p:cNvPr>
          <p:cNvSpPr>
            <a:spLocks xmlns:a="http://schemas.openxmlformats.org/drawingml/2006/main" noGrp="1"/>
          </p:cNvSpPr>
          <p:nvPr/>
        </p:nvSpPr>
        <p:spPr>
          <a:xfrm xmlns:a="http://schemas.openxmlformats.org/drawingml/2006/main">
            <a:off x="7315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32" name="Object 32">
            <a:extLst xmlns:a="http://schemas.openxmlformats.org/drawingml/2006/main">
              <a:ext uri="{FF2B5EF4-FFF2-40B4-BE49-F238E27FC236}">
                <a16:creationId xmlns:a16="http://schemas.microsoft.com/office/drawing/2014/main" id="{80BF13F6-E426-407A-A688-006674114712}"/>
              </a:ext>
            </a:extLst>
          </p:cNvPr>
          <p:cNvSpPr>
            <a:spLocks xmlns:a="http://schemas.openxmlformats.org/drawingml/2006/main" noGrp="1"/>
          </p:cNvSpPr>
          <p:nvPr/>
        </p:nvSpPr>
        <p:spPr>
          <a:xfrm xmlns:a="http://schemas.openxmlformats.org/drawingml/2006/main">
            <a:off x="731520" y="594360"/>
            <a:ext cx="1069848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Knowledge check 1</a:t>
            </a:r>
          </a:p>
        </p:txBody>
      </p:sp>
      <p:sp>
        <p:nvSpPr>
          <p:cNvPr id="515" name="">
            <a:extLst xmlns:a="http://schemas.openxmlformats.org/drawingml/2006/main">
              <a:ext uri="{FF2B5EF4-FFF2-40B4-BE49-F238E27FC236}">
                <a16:creationId xmlns:a16="http://schemas.microsoft.com/office/drawing/2014/main" id="{7D08C5C4-07B0-4F65-B93A-D9350D05F40E}"/>
              </a:ext>
            </a:extLst>
          </p:cNvPr>
          <p:cNvSpPr>
            <a:spLocks xmlns:a="http://schemas.openxmlformats.org/drawingml/2006/main" noGrp="1"/>
          </p:cNvSpPr>
          <p:nvPr/>
        </p:nvSpPr>
        <p:spPr>
          <a:xfrm xmlns:a="http://schemas.openxmlformats.org/drawingml/2006/main">
            <a:off x="742950" y="2038350"/>
            <a:ext cx="10620375" cy="1038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75">
                <a:solidFill>
                  <a:srgbClr val="161616"/>
                </a:solidFill>
                <a:latin typeface="MetaPro-Bold"/>
                <a:ea typeface="MetaPro-Bold"/>
                <a:cs typeface="MetaPro-Bold"/>
              </a:defRPr>
            </a:defPPr>
            <a:lvl1pPr>
              <a:defRPr sz="2475">
                <a:solidFill>
                  <a:srgbClr val="161616"/>
                </a:solidFill>
                <a:latin typeface="MetaPro-Bold"/>
                <a:ea typeface="MetaPro-Bold"/>
                <a:cs typeface="MetaPro-Bold"/>
              </a:defRPr>
            </a:lvl1pPr>
            <a:lvl2pPr>
              <a:defRPr sz="2475">
                <a:solidFill>
                  <a:srgbClr val="161616"/>
                </a:solidFill>
                <a:latin typeface="MetaPro-Bold"/>
                <a:ea typeface="MetaPro-Bold"/>
                <a:cs typeface="MetaPro-Bold"/>
              </a:defRPr>
            </a:lvl2pPr>
            <a:lvl3pPr>
              <a:defRPr sz="2475">
                <a:solidFill>
                  <a:srgbClr val="161616"/>
                </a:solidFill>
                <a:latin typeface="MetaPro-Bold"/>
                <a:ea typeface="MetaPro-Bold"/>
                <a:cs typeface="MetaPro-Bold"/>
              </a:defRPr>
            </a:lvl3pPr>
            <a:lvl4pPr>
              <a:defRPr sz="2475">
                <a:solidFill>
                  <a:srgbClr val="161616"/>
                </a:solidFill>
                <a:latin typeface="MetaPro-Bold"/>
                <a:ea typeface="MetaPro-Bold"/>
                <a:cs typeface="MetaPro-Bold"/>
              </a:defRPr>
            </a:lvl4pPr>
            <a:lvl5pPr>
              <a:defRPr sz="2475">
                <a:solidFill>
                  <a:srgbClr val="161616"/>
                </a:solidFill>
                <a:latin typeface="MetaPro-Bold"/>
                <a:ea typeface="MetaPro-Bold"/>
                <a:cs typeface="MetaPro-Bold"/>
              </a:defRPr>
            </a:lvl5pPr>
            <a:lvl6pPr>
              <a:defRPr sz="2475">
                <a:solidFill>
                  <a:srgbClr val="161616"/>
                </a:solidFill>
                <a:latin typeface="MetaPro-Bold"/>
                <a:ea typeface="MetaPro-Bold"/>
                <a:cs typeface="MetaPro-Bold"/>
              </a:defRPr>
            </a:lvl6pPr>
            <a:lvl7pPr>
              <a:defRPr sz="2475">
                <a:solidFill>
                  <a:srgbClr val="161616"/>
                </a:solidFill>
                <a:latin typeface="MetaPro-Bold"/>
                <a:ea typeface="MetaPro-Bold"/>
                <a:cs typeface="MetaPro-Bold"/>
              </a:defRPr>
            </a:lvl7pPr>
            <a:lvl8pPr>
              <a:defRPr sz="2475">
                <a:solidFill>
                  <a:srgbClr val="161616"/>
                </a:solidFill>
                <a:latin typeface="MetaPro-Bold"/>
                <a:ea typeface="MetaPro-Bold"/>
                <a:cs typeface="MetaPro-Bold"/>
              </a:defRPr>
            </a:lvl8pPr>
            <a:lvl9pPr>
              <a:defRPr sz="2475">
                <a:solidFill>
                  <a:srgbClr val="161616"/>
                </a:solidFill>
                <a:latin typeface="MetaPro-Bold"/>
                <a:ea typeface="MetaPro-Bold"/>
                <a:cs typeface="MetaPro-Bold"/>
              </a:defRPr>
            </a:lvl9pPr>
          </a:lstStyle>
          <a:p xmlns:a="http://schemas.openxmlformats.org/drawingml/2006/main">
            <a:pPr>
              <a:defRPr sz="2475">
                <a:solidFill>
                  <a:srgbClr val="161616"/>
                </a:solidFill>
                <a:latin typeface="MetaPro-Bold"/>
                <a:ea typeface="MetaPro-Bold"/>
                <a:cs typeface="MetaPro-Bold"/>
              </a:defRPr>
            </a:pPr>
            <a:r>
              <a:rPr sz="2475">
                <a:solidFill>
                  <a:srgbClr val="161616"/>
                </a:solidFill>
                <a:latin typeface="MetaPro-Bold"/>
                <a:ea typeface="MetaPro-Bold"/>
                <a:cs typeface="MetaPro-Bold"/>
              </a:rPr>
              <a:t>Which opening best supports a relationship?</a:t>
            </a:r>
          </a:p>
        </p:txBody>
      </p:sp>
      <p:sp>
        <p:nvSpPr>
          <p:cNvPr id="516" name="">
            <a:extLst xmlns:a="http://schemas.openxmlformats.org/drawingml/2006/main">
              <a:ext uri="{FF2B5EF4-FFF2-40B4-BE49-F238E27FC236}">
                <a16:creationId xmlns:a16="http://schemas.microsoft.com/office/drawing/2014/main" id="{EADF21C3-1852-46EF-B2D2-64E97B037565}"/>
              </a:ext>
            </a:extLst>
          </p:cNvPr>
          <p:cNvSpPr>
            <a:spLocks xmlns:a="http://schemas.openxmlformats.org/drawingml/2006/main" noGrp="1"/>
          </p:cNvSpPr>
          <p:nvPr/>
        </p:nvSpPr>
        <p:spPr>
          <a:xfrm xmlns:a="http://schemas.openxmlformats.org/drawingml/2006/main">
            <a:off x="771525" y="3295650"/>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A</a:t>
            </a:r>
          </a:p>
        </p:txBody>
      </p:sp>
      <p:sp>
        <p:nvSpPr>
          <p:cNvPr id="517" name="">
            <a:extLst xmlns:a="http://schemas.openxmlformats.org/drawingml/2006/main">
              <a:ext uri="{FF2B5EF4-FFF2-40B4-BE49-F238E27FC236}">
                <a16:creationId xmlns:a16="http://schemas.microsoft.com/office/drawing/2014/main" id="{2A031E76-D5D4-499B-B191-C94B03EEA799}"/>
              </a:ext>
            </a:extLst>
          </p:cNvPr>
          <p:cNvSpPr>
            <a:spLocks xmlns:a="http://schemas.openxmlformats.org/drawingml/2006/main" noGrp="1"/>
          </p:cNvSpPr>
          <p:nvPr/>
        </p:nvSpPr>
        <p:spPr>
          <a:xfrm xmlns:a="http://schemas.openxmlformats.org/drawingml/2006/main">
            <a:off x="1371600" y="3295650"/>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Get me a job</a:t>
            </a:r>
          </a:p>
        </p:txBody>
      </p:sp>
      <p:sp>
        <p:nvSpPr>
          <p:cNvPr id="518" name="">
            <a:extLst xmlns:a="http://schemas.openxmlformats.org/drawingml/2006/main">
              <a:ext uri="{FF2B5EF4-FFF2-40B4-BE49-F238E27FC236}">
                <a16:creationId xmlns:a16="http://schemas.microsoft.com/office/drawing/2014/main" id="{746F475D-17C2-464F-9CFE-A922315D656E}"/>
              </a:ext>
            </a:extLst>
          </p:cNvPr>
          <p:cNvSpPr>
            <a:spLocks xmlns:a="http://schemas.openxmlformats.org/drawingml/2006/main" noGrp="1"/>
          </p:cNvSpPr>
          <p:nvPr/>
        </p:nvSpPr>
        <p:spPr>
          <a:xfrm xmlns:a="http://schemas.openxmlformats.org/drawingml/2006/main">
            <a:off x="771525" y="3990975"/>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B</a:t>
            </a:r>
          </a:p>
        </p:txBody>
      </p:sp>
      <p:sp>
        <p:nvSpPr>
          <p:cNvPr id="519" name="">
            <a:extLst xmlns:a="http://schemas.openxmlformats.org/drawingml/2006/main">
              <a:ext uri="{FF2B5EF4-FFF2-40B4-BE49-F238E27FC236}">
                <a16:creationId xmlns:a16="http://schemas.microsoft.com/office/drawing/2014/main" id="{811BE9F0-3569-4321-AEED-56AA8E55DE59}"/>
              </a:ext>
            </a:extLst>
          </p:cNvPr>
          <p:cNvSpPr>
            <a:spLocks xmlns:a="http://schemas.openxmlformats.org/drawingml/2006/main" noGrp="1"/>
          </p:cNvSpPr>
          <p:nvPr/>
        </p:nvSpPr>
        <p:spPr>
          <a:xfrm xmlns:a="http://schemas.openxmlformats.org/drawingml/2006/main">
            <a:off x="1371600" y="3990975"/>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Here is my whole resume aloud</a:t>
            </a:r>
          </a:p>
        </p:txBody>
      </p:sp>
      <p:sp>
        <p:nvSpPr>
          <p:cNvPr id="520" name="">
            <a:extLst xmlns:a="http://schemas.openxmlformats.org/drawingml/2006/main">
              <a:ext uri="{FF2B5EF4-FFF2-40B4-BE49-F238E27FC236}">
                <a16:creationId xmlns:a16="http://schemas.microsoft.com/office/drawing/2014/main" id="{6C808E9E-4DD8-4951-BDF6-4543B7FDE565}"/>
              </a:ext>
            </a:extLst>
          </p:cNvPr>
          <p:cNvSpPr>
            <a:spLocks xmlns:a="http://schemas.openxmlformats.org/drawingml/2006/main" noGrp="1"/>
          </p:cNvSpPr>
          <p:nvPr/>
        </p:nvSpPr>
        <p:spPr>
          <a:xfrm xmlns:a="http://schemas.openxmlformats.org/drawingml/2006/main">
            <a:off x="771525" y="4686300"/>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C</a:t>
            </a:r>
          </a:p>
        </p:txBody>
      </p:sp>
      <p:sp>
        <p:nvSpPr>
          <p:cNvPr id="521" name="">
            <a:extLst xmlns:a="http://schemas.openxmlformats.org/drawingml/2006/main">
              <a:ext uri="{FF2B5EF4-FFF2-40B4-BE49-F238E27FC236}">
                <a16:creationId xmlns:a16="http://schemas.microsoft.com/office/drawing/2014/main" id="{8B814723-1877-4411-A312-D95EC08091DC}"/>
              </a:ext>
            </a:extLst>
          </p:cNvPr>
          <p:cNvSpPr>
            <a:spLocks xmlns:a="http://schemas.openxmlformats.org/drawingml/2006/main" noGrp="1"/>
          </p:cNvSpPr>
          <p:nvPr/>
        </p:nvSpPr>
        <p:spPr>
          <a:xfrm xmlns:a="http://schemas.openxmlformats.org/drawingml/2006/main">
            <a:off x="1371600" y="4686300"/>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A short introduction and a question about their work</a:t>
            </a:r>
          </a:p>
        </p:txBody>
      </p:sp>
      <p:sp>
        <p:nvSpPr>
          <p:cNvPr id="522" name="">
            <a:extLst xmlns:a="http://schemas.openxmlformats.org/drawingml/2006/main">
              <a:ext uri="{FF2B5EF4-FFF2-40B4-BE49-F238E27FC236}">
                <a16:creationId xmlns:a16="http://schemas.microsoft.com/office/drawing/2014/main" id="{AE85703F-2527-4188-BCC7-7C03475683D5}"/>
              </a:ext>
            </a:extLst>
          </p:cNvPr>
          <p:cNvSpPr>
            <a:spLocks xmlns:a="http://schemas.openxmlformats.org/drawingml/2006/main" noGrp="1"/>
          </p:cNvSpPr>
          <p:nvPr/>
        </p:nvSpPr>
        <p:spPr>
          <a:xfrm xmlns:a="http://schemas.openxmlformats.org/drawingml/2006/main">
            <a:off x="771525" y="5381625"/>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D</a:t>
            </a:r>
          </a:p>
        </p:txBody>
      </p:sp>
      <p:sp>
        <p:nvSpPr>
          <p:cNvPr id="523" name="">
            <a:extLst xmlns:a="http://schemas.openxmlformats.org/drawingml/2006/main">
              <a:ext uri="{FF2B5EF4-FFF2-40B4-BE49-F238E27FC236}">
                <a16:creationId xmlns:a16="http://schemas.microsoft.com/office/drawing/2014/main" id="{D573EF06-4406-47AD-9305-68A045D45D50}"/>
              </a:ext>
            </a:extLst>
          </p:cNvPr>
          <p:cNvSpPr>
            <a:spLocks xmlns:a="http://schemas.openxmlformats.org/drawingml/2006/main" noGrp="1"/>
          </p:cNvSpPr>
          <p:nvPr/>
        </p:nvSpPr>
        <p:spPr>
          <a:xfrm xmlns:a="http://schemas.openxmlformats.org/drawingml/2006/main">
            <a:off x="1371600" y="5381625"/>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Tell me nothing unless you are hiring</a:t>
            </a:r>
          </a:p>
        </p:txBody>
      </p:sp>
      <p:sp>
        <p:nvSpPr>
          <p:cNvPr id="524" name="">
            <a:extLst xmlns:a="http://schemas.openxmlformats.org/drawingml/2006/main">
              <a:ext uri="{FF2B5EF4-FFF2-40B4-BE49-F238E27FC236}">
                <a16:creationId xmlns:a16="http://schemas.microsoft.com/office/drawing/2014/main" id="{90E70C8D-C1D6-43AA-A795-5C5EAA41B60D}"/>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11</a:t>
            </a:r>
          </a:p>
        </p:txBody>
      </p:sp>
    </p:spTree>
    <p:extLst>
      <p:ext uri="{BB962C8B-B14F-4D97-AF65-F5344CB8AC3E}">
        <p14:creationId xmlns:p14="http://schemas.microsoft.com/office/powerpoint/2010/main" val="879078565"/>
      </p:ext>
    </p:extLst>
  </p:cSld>
</p:sld>
</file>

<file path=ppt/slides/slide12.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4" name="Roadmap layout">
            <a:extLst xmlns:a="http://schemas.openxmlformats.org/drawingml/2006/main">
              <a:ext uri="{FF2B5EF4-FFF2-40B4-BE49-F238E27FC236}">
                <a16:creationId xmlns:a16="http://schemas.microsoft.com/office/drawing/2014/main" id="{132E97C1-8D89-4DED-A8CE-E7DA0AFAD186}"/>
              </a:ext>
            </a:extLst>
          </p:cNvPr>
          <p:cNvSpPr>
            <a:spLocks xmlns:a="http://schemas.openxmlformats.org/drawingml/2006/main" noGrp="1"/>
          </p:cNvSpPr>
          <p:nvPr/>
        </p:nvSpPr>
        <p:spPr>
          <a:xfrm xmlns:a="http://schemas.openxmlformats.org/drawingml/2006/main">
            <a:off x="7315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32" name="Object 32">
            <a:extLst xmlns:a="http://schemas.openxmlformats.org/drawingml/2006/main">
              <a:ext uri="{FF2B5EF4-FFF2-40B4-BE49-F238E27FC236}">
                <a16:creationId xmlns:a16="http://schemas.microsoft.com/office/drawing/2014/main" id="{80BF13F6-E426-407A-A688-006674114712}"/>
              </a:ext>
            </a:extLst>
          </p:cNvPr>
          <p:cNvSpPr>
            <a:spLocks xmlns:a="http://schemas.openxmlformats.org/drawingml/2006/main" noGrp="1"/>
          </p:cNvSpPr>
          <p:nvPr/>
        </p:nvSpPr>
        <p:spPr>
          <a:xfrm xmlns:a="http://schemas.openxmlformats.org/drawingml/2006/main">
            <a:off x="731520" y="594360"/>
            <a:ext cx="1069848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Knowledge check 2</a:t>
            </a:r>
          </a:p>
        </p:txBody>
      </p:sp>
      <p:sp>
        <p:nvSpPr>
          <p:cNvPr id="515" name="">
            <a:extLst xmlns:a="http://schemas.openxmlformats.org/drawingml/2006/main">
              <a:ext uri="{FF2B5EF4-FFF2-40B4-BE49-F238E27FC236}">
                <a16:creationId xmlns:a16="http://schemas.microsoft.com/office/drawing/2014/main" id="{532C9724-C164-4F70-90C1-9B26BD0CBAA8}"/>
              </a:ext>
            </a:extLst>
          </p:cNvPr>
          <p:cNvSpPr>
            <a:spLocks xmlns:a="http://schemas.openxmlformats.org/drawingml/2006/main" noGrp="1"/>
          </p:cNvSpPr>
          <p:nvPr/>
        </p:nvSpPr>
        <p:spPr>
          <a:xfrm xmlns:a="http://schemas.openxmlformats.org/drawingml/2006/main">
            <a:off x="742950" y="2038350"/>
            <a:ext cx="10620375" cy="1038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75">
                <a:solidFill>
                  <a:srgbClr val="161616"/>
                </a:solidFill>
                <a:latin typeface="MetaPro-Bold"/>
                <a:ea typeface="MetaPro-Bold"/>
                <a:cs typeface="MetaPro-Bold"/>
              </a:defRPr>
            </a:defPPr>
            <a:lvl1pPr>
              <a:defRPr sz="2475">
                <a:solidFill>
                  <a:srgbClr val="161616"/>
                </a:solidFill>
                <a:latin typeface="MetaPro-Bold"/>
                <a:ea typeface="MetaPro-Bold"/>
                <a:cs typeface="MetaPro-Bold"/>
              </a:defRPr>
            </a:lvl1pPr>
            <a:lvl2pPr>
              <a:defRPr sz="2475">
                <a:solidFill>
                  <a:srgbClr val="161616"/>
                </a:solidFill>
                <a:latin typeface="MetaPro-Bold"/>
                <a:ea typeface="MetaPro-Bold"/>
                <a:cs typeface="MetaPro-Bold"/>
              </a:defRPr>
            </a:lvl2pPr>
            <a:lvl3pPr>
              <a:defRPr sz="2475">
                <a:solidFill>
                  <a:srgbClr val="161616"/>
                </a:solidFill>
                <a:latin typeface="MetaPro-Bold"/>
                <a:ea typeface="MetaPro-Bold"/>
                <a:cs typeface="MetaPro-Bold"/>
              </a:defRPr>
            </a:lvl3pPr>
            <a:lvl4pPr>
              <a:defRPr sz="2475">
                <a:solidFill>
                  <a:srgbClr val="161616"/>
                </a:solidFill>
                <a:latin typeface="MetaPro-Bold"/>
                <a:ea typeface="MetaPro-Bold"/>
                <a:cs typeface="MetaPro-Bold"/>
              </a:defRPr>
            </a:lvl4pPr>
            <a:lvl5pPr>
              <a:defRPr sz="2475">
                <a:solidFill>
                  <a:srgbClr val="161616"/>
                </a:solidFill>
                <a:latin typeface="MetaPro-Bold"/>
                <a:ea typeface="MetaPro-Bold"/>
                <a:cs typeface="MetaPro-Bold"/>
              </a:defRPr>
            </a:lvl5pPr>
            <a:lvl6pPr>
              <a:defRPr sz="2475">
                <a:solidFill>
                  <a:srgbClr val="161616"/>
                </a:solidFill>
                <a:latin typeface="MetaPro-Bold"/>
                <a:ea typeface="MetaPro-Bold"/>
                <a:cs typeface="MetaPro-Bold"/>
              </a:defRPr>
            </a:lvl6pPr>
            <a:lvl7pPr>
              <a:defRPr sz="2475">
                <a:solidFill>
                  <a:srgbClr val="161616"/>
                </a:solidFill>
                <a:latin typeface="MetaPro-Bold"/>
                <a:ea typeface="MetaPro-Bold"/>
                <a:cs typeface="MetaPro-Bold"/>
              </a:defRPr>
            </a:lvl7pPr>
            <a:lvl8pPr>
              <a:defRPr sz="2475">
                <a:solidFill>
                  <a:srgbClr val="161616"/>
                </a:solidFill>
                <a:latin typeface="MetaPro-Bold"/>
                <a:ea typeface="MetaPro-Bold"/>
                <a:cs typeface="MetaPro-Bold"/>
              </a:defRPr>
            </a:lvl8pPr>
            <a:lvl9pPr>
              <a:defRPr sz="2475">
                <a:solidFill>
                  <a:srgbClr val="161616"/>
                </a:solidFill>
                <a:latin typeface="MetaPro-Bold"/>
                <a:ea typeface="MetaPro-Bold"/>
                <a:cs typeface="MetaPro-Bold"/>
              </a:defRPr>
            </a:lvl9pPr>
          </a:lstStyle>
          <a:p xmlns:a="http://schemas.openxmlformats.org/drawingml/2006/main">
            <a:pPr>
              <a:defRPr sz="2475">
                <a:solidFill>
                  <a:srgbClr val="161616"/>
                </a:solidFill>
                <a:latin typeface="MetaPro-Bold"/>
                <a:ea typeface="MetaPro-Bold"/>
                <a:cs typeface="MetaPro-Bold"/>
              </a:defRPr>
            </a:pPr>
            <a:r>
              <a:rPr sz="2475">
                <a:solidFill>
                  <a:srgbClr val="161616"/>
                </a:solidFill>
                <a:latin typeface="MetaPro-Bold"/>
                <a:ea typeface="MetaPro-Bold"/>
                <a:cs typeface="MetaPro-Bold"/>
              </a:rPr>
              <a:t>What is active listening in this setting?</a:t>
            </a:r>
          </a:p>
        </p:txBody>
      </p:sp>
      <p:sp>
        <p:nvSpPr>
          <p:cNvPr id="516" name="">
            <a:extLst xmlns:a="http://schemas.openxmlformats.org/drawingml/2006/main">
              <a:ext uri="{FF2B5EF4-FFF2-40B4-BE49-F238E27FC236}">
                <a16:creationId xmlns:a16="http://schemas.microsoft.com/office/drawing/2014/main" id="{13658E49-2187-4EC5-ABFF-DADA8299B8E3}"/>
              </a:ext>
            </a:extLst>
          </p:cNvPr>
          <p:cNvSpPr>
            <a:spLocks xmlns:a="http://schemas.openxmlformats.org/drawingml/2006/main" noGrp="1"/>
          </p:cNvSpPr>
          <p:nvPr/>
        </p:nvSpPr>
        <p:spPr>
          <a:xfrm xmlns:a="http://schemas.openxmlformats.org/drawingml/2006/main">
            <a:off x="771525" y="3295650"/>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A</a:t>
            </a:r>
          </a:p>
        </p:txBody>
      </p:sp>
      <p:sp>
        <p:nvSpPr>
          <p:cNvPr id="517" name="">
            <a:extLst xmlns:a="http://schemas.openxmlformats.org/drawingml/2006/main">
              <a:ext uri="{FF2B5EF4-FFF2-40B4-BE49-F238E27FC236}">
                <a16:creationId xmlns:a16="http://schemas.microsoft.com/office/drawing/2014/main" id="{2FA3F267-0972-40B9-9C92-BC86A2A326AB}"/>
              </a:ext>
            </a:extLst>
          </p:cNvPr>
          <p:cNvSpPr>
            <a:spLocks xmlns:a="http://schemas.openxmlformats.org/drawingml/2006/main" noGrp="1"/>
          </p:cNvSpPr>
          <p:nvPr/>
        </p:nvSpPr>
        <p:spPr>
          <a:xfrm xmlns:a="http://schemas.openxmlformats.org/drawingml/2006/main">
            <a:off x="1371600" y="3295650"/>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Asking a follow-up connected to the answer</a:t>
            </a:r>
          </a:p>
        </p:txBody>
      </p:sp>
      <p:sp>
        <p:nvSpPr>
          <p:cNvPr id="518" name="">
            <a:extLst xmlns:a="http://schemas.openxmlformats.org/drawingml/2006/main">
              <a:ext uri="{FF2B5EF4-FFF2-40B4-BE49-F238E27FC236}">
                <a16:creationId xmlns:a16="http://schemas.microsoft.com/office/drawing/2014/main" id="{8DAD243A-FC42-4100-AE0F-892933AA1E7A}"/>
              </a:ext>
            </a:extLst>
          </p:cNvPr>
          <p:cNvSpPr>
            <a:spLocks xmlns:a="http://schemas.openxmlformats.org/drawingml/2006/main" noGrp="1"/>
          </p:cNvSpPr>
          <p:nvPr/>
        </p:nvSpPr>
        <p:spPr>
          <a:xfrm xmlns:a="http://schemas.openxmlformats.org/drawingml/2006/main">
            <a:off x="771525" y="3990975"/>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B</a:t>
            </a:r>
          </a:p>
        </p:txBody>
      </p:sp>
      <p:sp>
        <p:nvSpPr>
          <p:cNvPr id="519" name="">
            <a:extLst xmlns:a="http://schemas.openxmlformats.org/drawingml/2006/main">
              <a:ext uri="{FF2B5EF4-FFF2-40B4-BE49-F238E27FC236}">
                <a16:creationId xmlns:a16="http://schemas.microsoft.com/office/drawing/2014/main" id="{984002F5-47D2-47E5-A3F5-EF422FFA78D4}"/>
              </a:ext>
            </a:extLst>
          </p:cNvPr>
          <p:cNvSpPr>
            <a:spLocks xmlns:a="http://schemas.openxmlformats.org/drawingml/2006/main" noGrp="1"/>
          </p:cNvSpPr>
          <p:nvPr/>
        </p:nvSpPr>
        <p:spPr>
          <a:xfrm xmlns:a="http://schemas.openxmlformats.org/drawingml/2006/main">
            <a:off x="1371600" y="3990975"/>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Waiting to repeat your pitch</a:t>
            </a:r>
          </a:p>
        </p:txBody>
      </p:sp>
      <p:sp>
        <p:nvSpPr>
          <p:cNvPr id="520" name="">
            <a:extLst xmlns:a="http://schemas.openxmlformats.org/drawingml/2006/main">
              <a:ext uri="{FF2B5EF4-FFF2-40B4-BE49-F238E27FC236}">
                <a16:creationId xmlns:a16="http://schemas.microsoft.com/office/drawing/2014/main" id="{5451B041-76E6-4957-8837-4BCDA129CB18}"/>
              </a:ext>
            </a:extLst>
          </p:cNvPr>
          <p:cNvSpPr>
            <a:spLocks xmlns:a="http://schemas.openxmlformats.org/drawingml/2006/main" noGrp="1"/>
          </p:cNvSpPr>
          <p:nvPr/>
        </p:nvSpPr>
        <p:spPr>
          <a:xfrm xmlns:a="http://schemas.openxmlformats.org/drawingml/2006/main">
            <a:off x="771525" y="4686300"/>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C</a:t>
            </a:r>
          </a:p>
        </p:txBody>
      </p:sp>
      <p:sp>
        <p:nvSpPr>
          <p:cNvPr id="521" name="">
            <a:extLst xmlns:a="http://schemas.openxmlformats.org/drawingml/2006/main">
              <a:ext uri="{FF2B5EF4-FFF2-40B4-BE49-F238E27FC236}">
                <a16:creationId xmlns:a16="http://schemas.microsoft.com/office/drawing/2014/main" id="{2AF7C138-34A7-4C77-B240-04AF8D4EB671}"/>
              </a:ext>
            </a:extLst>
          </p:cNvPr>
          <p:cNvSpPr>
            <a:spLocks xmlns:a="http://schemas.openxmlformats.org/drawingml/2006/main" noGrp="1"/>
          </p:cNvSpPr>
          <p:nvPr/>
        </p:nvSpPr>
        <p:spPr>
          <a:xfrm xmlns:a="http://schemas.openxmlformats.org/drawingml/2006/main">
            <a:off x="1371600" y="4686300"/>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Interrupting with unrelated facts</a:t>
            </a:r>
          </a:p>
        </p:txBody>
      </p:sp>
      <p:sp>
        <p:nvSpPr>
          <p:cNvPr id="522" name="">
            <a:extLst xmlns:a="http://schemas.openxmlformats.org/drawingml/2006/main">
              <a:ext uri="{FF2B5EF4-FFF2-40B4-BE49-F238E27FC236}">
                <a16:creationId xmlns:a16="http://schemas.microsoft.com/office/drawing/2014/main" id="{4EE42C9C-51CB-428E-867E-5D65A91E1D5A}"/>
              </a:ext>
            </a:extLst>
          </p:cNvPr>
          <p:cNvSpPr>
            <a:spLocks xmlns:a="http://schemas.openxmlformats.org/drawingml/2006/main" noGrp="1"/>
          </p:cNvSpPr>
          <p:nvPr/>
        </p:nvSpPr>
        <p:spPr>
          <a:xfrm xmlns:a="http://schemas.openxmlformats.org/drawingml/2006/main">
            <a:off x="771525" y="5381625"/>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D</a:t>
            </a:r>
          </a:p>
        </p:txBody>
      </p:sp>
      <p:sp>
        <p:nvSpPr>
          <p:cNvPr id="523" name="">
            <a:extLst xmlns:a="http://schemas.openxmlformats.org/drawingml/2006/main">
              <a:ext uri="{FF2B5EF4-FFF2-40B4-BE49-F238E27FC236}">
                <a16:creationId xmlns:a16="http://schemas.microsoft.com/office/drawing/2014/main" id="{2584E952-63AA-48FE-8867-810F6811F84A}"/>
              </a:ext>
            </a:extLst>
          </p:cNvPr>
          <p:cNvSpPr>
            <a:spLocks xmlns:a="http://schemas.openxmlformats.org/drawingml/2006/main" noGrp="1"/>
          </p:cNvSpPr>
          <p:nvPr/>
        </p:nvSpPr>
        <p:spPr>
          <a:xfrm xmlns:a="http://schemas.openxmlformats.org/drawingml/2006/main">
            <a:off x="1371600" y="5381625"/>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Collecting contact details only</a:t>
            </a:r>
          </a:p>
        </p:txBody>
      </p:sp>
      <p:sp>
        <p:nvSpPr>
          <p:cNvPr id="524" name="">
            <a:extLst xmlns:a="http://schemas.openxmlformats.org/drawingml/2006/main">
              <a:ext uri="{FF2B5EF4-FFF2-40B4-BE49-F238E27FC236}">
                <a16:creationId xmlns:a16="http://schemas.microsoft.com/office/drawing/2014/main" id="{954FBC52-0A70-48FC-81C8-629DD39E3134}"/>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12</a:t>
            </a:r>
          </a:p>
        </p:txBody>
      </p:sp>
    </p:spTree>
    <p:extLst>
      <p:ext uri="{BB962C8B-B14F-4D97-AF65-F5344CB8AC3E}">
        <p14:creationId xmlns:p14="http://schemas.microsoft.com/office/powerpoint/2010/main" val="879078565"/>
      </p:ext>
    </p:extLst>
  </p:cSld>
</p:sld>
</file>

<file path=ppt/slides/slide13.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4" name="Roadmap layout">
            <a:extLst xmlns:a="http://schemas.openxmlformats.org/drawingml/2006/main">
              <a:ext uri="{FF2B5EF4-FFF2-40B4-BE49-F238E27FC236}">
                <a16:creationId xmlns:a16="http://schemas.microsoft.com/office/drawing/2014/main" id="{132E97C1-8D89-4DED-A8CE-E7DA0AFAD186}"/>
              </a:ext>
            </a:extLst>
          </p:cNvPr>
          <p:cNvSpPr>
            <a:spLocks xmlns:a="http://schemas.openxmlformats.org/drawingml/2006/main" noGrp="1"/>
          </p:cNvSpPr>
          <p:nvPr/>
        </p:nvSpPr>
        <p:spPr>
          <a:xfrm xmlns:a="http://schemas.openxmlformats.org/drawingml/2006/main">
            <a:off x="7315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32" name="Object 32">
            <a:extLst xmlns:a="http://schemas.openxmlformats.org/drawingml/2006/main">
              <a:ext uri="{FF2B5EF4-FFF2-40B4-BE49-F238E27FC236}">
                <a16:creationId xmlns:a16="http://schemas.microsoft.com/office/drawing/2014/main" id="{80BF13F6-E426-407A-A688-006674114712}"/>
              </a:ext>
            </a:extLst>
          </p:cNvPr>
          <p:cNvSpPr>
            <a:spLocks xmlns:a="http://schemas.openxmlformats.org/drawingml/2006/main" noGrp="1"/>
          </p:cNvSpPr>
          <p:nvPr/>
        </p:nvSpPr>
        <p:spPr>
          <a:xfrm xmlns:a="http://schemas.openxmlformats.org/drawingml/2006/main">
            <a:off x="731520" y="594360"/>
            <a:ext cx="1069848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Knowledge check 3</a:t>
            </a:r>
          </a:p>
        </p:txBody>
      </p:sp>
      <p:sp>
        <p:nvSpPr>
          <p:cNvPr id="515" name="">
            <a:extLst xmlns:a="http://schemas.openxmlformats.org/drawingml/2006/main">
              <a:ext uri="{FF2B5EF4-FFF2-40B4-BE49-F238E27FC236}">
                <a16:creationId xmlns:a16="http://schemas.microsoft.com/office/drawing/2014/main" id="{279F9BDC-0DD1-4DA0-AC7B-D38B0EDFB7C7}"/>
              </a:ext>
            </a:extLst>
          </p:cNvPr>
          <p:cNvSpPr>
            <a:spLocks xmlns:a="http://schemas.openxmlformats.org/drawingml/2006/main" noGrp="1"/>
          </p:cNvSpPr>
          <p:nvPr/>
        </p:nvSpPr>
        <p:spPr>
          <a:xfrm xmlns:a="http://schemas.openxmlformats.org/drawingml/2006/main">
            <a:off x="742950" y="2038350"/>
            <a:ext cx="10620375" cy="1038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75">
                <a:solidFill>
                  <a:srgbClr val="161616"/>
                </a:solidFill>
                <a:latin typeface="MetaPro-Bold"/>
                <a:ea typeface="MetaPro-Bold"/>
                <a:cs typeface="MetaPro-Bold"/>
              </a:defRPr>
            </a:defPPr>
            <a:lvl1pPr>
              <a:defRPr sz="2475">
                <a:solidFill>
                  <a:srgbClr val="161616"/>
                </a:solidFill>
                <a:latin typeface="MetaPro-Bold"/>
                <a:ea typeface="MetaPro-Bold"/>
                <a:cs typeface="MetaPro-Bold"/>
              </a:defRPr>
            </a:lvl1pPr>
            <a:lvl2pPr>
              <a:defRPr sz="2475">
                <a:solidFill>
                  <a:srgbClr val="161616"/>
                </a:solidFill>
                <a:latin typeface="MetaPro-Bold"/>
                <a:ea typeface="MetaPro-Bold"/>
                <a:cs typeface="MetaPro-Bold"/>
              </a:defRPr>
            </a:lvl2pPr>
            <a:lvl3pPr>
              <a:defRPr sz="2475">
                <a:solidFill>
                  <a:srgbClr val="161616"/>
                </a:solidFill>
                <a:latin typeface="MetaPro-Bold"/>
                <a:ea typeface="MetaPro-Bold"/>
                <a:cs typeface="MetaPro-Bold"/>
              </a:defRPr>
            </a:lvl3pPr>
            <a:lvl4pPr>
              <a:defRPr sz="2475">
                <a:solidFill>
                  <a:srgbClr val="161616"/>
                </a:solidFill>
                <a:latin typeface="MetaPro-Bold"/>
                <a:ea typeface="MetaPro-Bold"/>
                <a:cs typeface="MetaPro-Bold"/>
              </a:defRPr>
            </a:lvl4pPr>
            <a:lvl5pPr>
              <a:defRPr sz="2475">
                <a:solidFill>
                  <a:srgbClr val="161616"/>
                </a:solidFill>
                <a:latin typeface="MetaPro-Bold"/>
                <a:ea typeface="MetaPro-Bold"/>
                <a:cs typeface="MetaPro-Bold"/>
              </a:defRPr>
            </a:lvl5pPr>
            <a:lvl6pPr>
              <a:defRPr sz="2475">
                <a:solidFill>
                  <a:srgbClr val="161616"/>
                </a:solidFill>
                <a:latin typeface="MetaPro-Bold"/>
                <a:ea typeface="MetaPro-Bold"/>
                <a:cs typeface="MetaPro-Bold"/>
              </a:defRPr>
            </a:lvl6pPr>
            <a:lvl7pPr>
              <a:defRPr sz="2475">
                <a:solidFill>
                  <a:srgbClr val="161616"/>
                </a:solidFill>
                <a:latin typeface="MetaPro-Bold"/>
                <a:ea typeface="MetaPro-Bold"/>
                <a:cs typeface="MetaPro-Bold"/>
              </a:defRPr>
            </a:lvl7pPr>
            <a:lvl8pPr>
              <a:defRPr sz="2475">
                <a:solidFill>
                  <a:srgbClr val="161616"/>
                </a:solidFill>
                <a:latin typeface="MetaPro-Bold"/>
                <a:ea typeface="MetaPro-Bold"/>
                <a:cs typeface="MetaPro-Bold"/>
              </a:defRPr>
            </a:lvl8pPr>
            <a:lvl9pPr>
              <a:defRPr sz="2475">
                <a:solidFill>
                  <a:srgbClr val="161616"/>
                </a:solidFill>
                <a:latin typeface="MetaPro-Bold"/>
                <a:ea typeface="MetaPro-Bold"/>
                <a:cs typeface="MetaPro-Bold"/>
              </a:defRPr>
            </a:lvl9pPr>
          </a:lstStyle>
          <a:p xmlns:a="http://schemas.openxmlformats.org/drawingml/2006/main">
            <a:pPr>
              <a:defRPr sz="2475">
                <a:solidFill>
                  <a:srgbClr val="161616"/>
                </a:solidFill>
                <a:latin typeface="MetaPro-Bold"/>
                <a:ea typeface="MetaPro-Bold"/>
                <a:cs typeface="MetaPro-Bold"/>
              </a:defRPr>
            </a:pPr>
            <a:r>
              <a:rPr sz="2475">
                <a:solidFill>
                  <a:srgbClr val="161616"/>
                </a:solidFill>
                <a:latin typeface="MetaPro-Bold"/>
                <a:ea typeface="MetaPro-Bold"/>
                <a:cs typeface="MetaPro-Bold"/>
              </a:rPr>
              <a:t>What is useful feedback?</a:t>
            </a:r>
          </a:p>
        </p:txBody>
      </p:sp>
      <p:sp>
        <p:nvSpPr>
          <p:cNvPr id="516" name="">
            <a:extLst xmlns:a="http://schemas.openxmlformats.org/drawingml/2006/main">
              <a:ext uri="{FF2B5EF4-FFF2-40B4-BE49-F238E27FC236}">
                <a16:creationId xmlns:a16="http://schemas.microsoft.com/office/drawing/2014/main" id="{E6275D0E-F6B6-4E20-B57D-84350A01B346}"/>
              </a:ext>
            </a:extLst>
          </p:cNvPr>
          <p:cNvSpPr>
            <a:spLocks xmlns:a="http://schemas.openxmlformats.org/drawingml/2006/main" noGrp="1"/>
          </p:cNvSpPr>
          <p:nvPr/>
        </p:nvSpPr>
        <p:spPr>
          <a:xfrm xmlns:a="http://schemas.openxmlformats.org/drawingml/2006/main">
            <a:off x="771525" y="3295650"/>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A</a:t>
            </a:r>
          </a:p>
        </p:txBody>
      </p:sp>
      <p:sp>
        <p:nvSpPr>
          <p:cNvPr id="517" name="">
            <a:extLst xmlns:a="http://schemas.openxmlformats.org/drawingml/2006/main">
              <a:ext uri="{FF2B5EF4-FFF2-40B4-BE49-F238E27FC236}">
                <a16:creationId xmlns:a16="http://schemas.microsoft.com/office/drawing/2014/main" id="{DF27D822-4E16-41F2-8680-EC255CB3F18D}"/>
              </a:ext>
            </a:extLst>
          </p:cNvPr>
          <p:cNvSpPr>
            <a:spLocks xmlns:a="http://schemas.openxmlformats.org/drawingml/2006/main" noGrp="1"/>
          </p:cNvSpPr>
          <p:nvPr/>
        </p:nvSpPr>
        <p:spPr>
          <a:xfrm xmlns:a="http://schemas.openxmlformats.org/drawingml/2006/main">
            <a:off x="1371600" y="3295650"/>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Be more impressive</a:t>
            </a:r>
          </a:p>
        </p:txBody>
      </p:sp>
      <p:sp>
        <p:nvSpPr>
          <p:cNvPr id="518" name="">
            <a:extLst xmlns:a="http://schemas.openxmlformats.org/drawingml/2006/main">
              <a:ext uri="{FF2B5EF4-FFF2-40B4-BE49-F238E27FC236}">
                <a16:creationId xmlns:a16="http://schemas.microsoft.com/office/drawing/2014/main" id="{1AB10F92-F52B-48E8-BBF7-5D6C4310D3B0}"/>
              </a:ext>
            </a:extLst>
          </p:cNvPr>
          <p:cNvSpPr>
            <a:spLocks xmlns:a="http://schemas.openxmlformats.org/drawingml/2006/main" noGrp="1"/>
          </p:cNvSpPr>
          <p:nvPr/>
        </p:nvSpPr>
        <p:spPr>
          <a:xfrm xmlns:a="http://schemas.openxmlformats.org/drawingml/2006/main">
            <a:off x="771525" y="3990975"/>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B</a:t>
            </a:r>
          </a:p>
        </p:txBody>
      </p:sp>
      <p:sp>
        <p:nvSpPr>
          <p:cNvPr id="519" name="">
            <a:extLst xmlns:a="http://schemas.openxmlformats.org/drawingml/2006/main">
              <a:ext uri="{FF2B5EF4-FFF2-40B4-BE49-F238E27FC236}">
                <a16:creationId xmlns:a16="http://schemas.microsoft.com/office/drawing/2014/main" id="{0993F2AD-02D8-4AEA-B3B5-5868DD8D81C1}"/>
              </a:ext>
            </a:extLst>
          </p:cNvPr>
          <p:cNvSpPr>
            <a:spLocks xmlns:a="http://schemas.openxmlformats.org/drawingml/2006/main" noGrp="1"/>
          </p:cNvSpPr>
          <p:nvPr/>
        </p:nvSpPr>
        <p:spPr>
          <a:xfrm xmlns:a="http://schemas.openxmlformats.org/drawingml/2006/main">
            <a:off x="1371600" y="3990975"/>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Your purpose was clear; ask a follow-up about the task they mentioned</a:t>
            </a:r>
          </a:p>
        </p:txBody>
      </p:sp>
      <p:sp>
        <p:nvSpPr>
          <p:cNvPr id="520" name="">
            <a:extLst xmlns:a="http://schemas.openxmlformats.org/drawingml/2006/main">
              <a:ext uri="{FF2B5EF4-FFF2-40B4-BE49-F238E27FC236}">
                <a16:creationId xmlns:a16="http://schemas.microsoft.com/office/drawing/2014/main" id="{04933A3F-A798-40DB-B82F-86A8A80993A1}"/>
              </a:ext>
            </a:extLst>
          </p:cNvPr>
          <p:cNvSpPr>
            <a:spLocks xmlns:a="http://schemas.openxmlformats.org/drawingml/2006/main" noGrp="1"/>
          </p:cNvSpPr>
          <p:nvPr/>
        </p:nvSpPr>
        <p:spPr>
          <a:xfrm xmlns:a="http://schemas.openxmlformats.org/drawingml/2006/main">
            <a:off x="771525" y="4686300"/>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C</a:t>
            </a:r>
          </a:p>
        </p:txBody>
      </p:sp>
      <p:sp>
        <p:nvSpPr>
          <p:cNvPr id="521" name="">
            <a:extLst xmlns:a="http://schemas.openxmlformats.org/drawingml/2006/main">
              <a:ext uri="{FF2B5EF4-FFF2-40B4-BE49-F238E27FC236}">
                <a16:creationId xmlns:a16="http://schemas.microsoft.com/office/drawing/2014/main" id="{B2E862B9-BF39-4C41-B1A1-C384F83D1B9F}"/>
              </a:ext>
            </a:extLst>
          </p:cNvPr>
          <p:cNvSpPr>
            <a:spLocks xmlns:a="http://schemas.openxmlformats.org/drawingml/2006/main" noGrp="1"/>
          </p:cNvSpPr>
          <p:nvPr/>
        </p:nvSpPr>
        <p:spPr>
          <a:xfrm xmlns:a="http://schemas.openxmlformats.org/drawingml/2006/main">
            <a:off x="1371600" y="4686300"/>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Talk as fast as possible</a:t>
            </a:r>
          </a:p>
        </p:txBody>
      </p:sp>
      <p:sp>
        <p:nvSpPr>
          <p:cNvPr id="522" name="">
            <a:extLst xmlns:a="http://schemas.openxmlformats.org/drawingml/2006/main">
              <a:ext uri="{FF2B5EF4-FFF2-40B4-BE49-F238E27FC236}">
                <a16:creationId xmlns:a16="http://schemas.microsoft.com/office/drawing/2014/main" id="{3ECC7897-C63A-48A8-85BC-78FAC71EE4BC}"/>
              </a:ext>
            </a:extLst>
          </p:cNvPr>
          <p:cNvSpPr>
            <a:spLocks xmlns:a="http://schemas.openxmlformats.org/drawingml/2006/main" noGrp="1"/>
          </p:cNvSpPr>
          <p:nvPr/>
        </p:nvSpPr>
        <p:spPr>
          <a:xfrm xmlns:a="http://schemas.openxmlformats.org/drawingml/2006/main">
            <a:off x="771525" y="5381625"/>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D</a:t>
            </a:r>
          </a:p>
        </p:txBody>
      </p:sp>
      <p:sp>
        <p:nvSpPr>
          <p:cNvPr id="523" name="">
            <a:extLst xmlns:a="http://schemas.openxmlformats.org/drawingml/2006/main">
              <a:ext uri="{FF2B5EF4-FFF2-40B4-BE49-F238E27FC236}">
                <a16:creationId xmlns:a16="http://schemas.microsoft.com/office/drawing/2014/main" id="{25082657-5D32-4FFE-9653-D3CFE8153BAE}"/>
              </a:ext>
            </a:extLst>
          </p:cNvPr>
          <p:cNvSpPr>
            <a:spLocks xmlns:a="http://schemas.openxmlformats.org/drawingml/2006/main" noGrp="1"/>
          </p:cNvSpPr>
          <p:nvPr/>
        </p:nvSpPr>
        <p:spPr>
          <a:xfrm xmlns:a="http://schemas.openxmlformats.org/drawingml/2006/main">
            <a:off x="1371600" y="5381625"/>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Use more titles</a:t>
            </a:r>
          </a:p>
        </p:txBody>
      </p:sp>
      <p:sp>
        <p:nvSpPr>
          <p:cNvPr id="524" name="">
            <a:extLst xmlns:a="http://schemas.openxmlformats.org/drawingml/2006/main">
              <a:ext uri="{FF2B5EF4-FFF2-40B4-BE49-F238E27FC236}">
                <a16:creationId xmlns:a16="http://schemas.microsoft.com/office/drawing/2014/main" id="{87D75F01-0FF2-49FE-B8F6-0EC2D1BC60DF}"/>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13</a:t>
            </a:r>
          </a:p>
        </p:txBody>
      </p:sp>
    </p:spTree>
    <p:extLst>
      <p:ext uri="{BB962C8B-B14F-4D97-AF65-F5344CB8AC3E}">
        <p14:creationId xmlns:p14="http://schemas.microsoft.com/office/powerpoint/2010/main" val="879078565"/>
      </p:ext>
    </p:extLst>
  </p:cSld>
</p:sld>
</file>

<file path=ppt/slides/slide14.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4" name="Roadmap layout">
            <a:extLst xmlns:a="http://schemas.openxmlformats.org/drawingml/2006/main">
              <a:ext uri="{FF2B5EF4-FFF2-40B4-BE49-F238E27FC236}">
                <a16:creationId xmlns:a16="http://schemas.microsoft.com/office/drawing/2014/main" id="{132E97C1-8D89-4DED-A8CE-E7DA0AFAD186}"/>
              </a:ext>
            </a:extLst>
          </p:cNvPr>
          <p:cNvSpPr>
            <a:spLocks xmlns:a="http://schemas.openxmlformats.org/drawingml/2006/main" noGrp="1"/>
          </p:cNvSpPr>
          <p:nvPr/>
        </p:nvSpPr>
        <p:spPr>
          <a:xfrm xmlns:a="http://schemas.openxmlformats.org/drawingml/2006/main">
            <a:off x="7315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32" name="Object 32">
            <a:extLst xmlns:a="http://schemas.openxmlformats.org/drawingml/2006/main">
              <a:ext uri="{FF2B5EF4-FFF2-40B4-BE49-F238E27FC236}">
                <a16:creationId xmlns:a16="http://schemas.microsoft.com/office/drawing/2014/main" id="{80BF13F6-E426-407A-A688-006674114712}"/>
              </a:ext>
            </a:extLst>
          </p:cNvPr>
          <p:cNvSpPr>
            <a:spLocks xmlns:a="http://schemas.openxmlformats.org/drawingml/2006/main" noGrp="1"/>
          </p:cNvSpPr>
          <p:nvPr/>
        </p:nvSpPr>
        <p:spPr>
          <a:xfrm xmlns:a="http://schemas.openxmlformats.org/drawingml/2006/main">
            <a:off x="731520" y="594360"/>
            <a:ext cx="1069848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Knowledge check 4</a:t>
            </a:r>
          </a:p>
        </p:txBody>
      </p:sp>
      <p:sp>
        <p:nvSpPr>
          <p:cNvPr id="515" name="">
            <a:extLst xmlns:a="http://schemas.openxmlformats.org/drawingml/2006/main">
              <a:ext uri="{FF2B5EF4-FFF2-40B4-BE49-F238E27FC236}">
                <a16:creationId xmlns:a16="http://schemas.microsoft.com/office/drawing/2014/main" id="{09828E99-B544-4649-BEE7-6E3A739B59D4}"/>
              </a:ext>
            </a:extLst>
          </p:cNvPr>
          <p:cNvSpPr>
            <a:spLocks xmlns:a="http://schemas.openxmlformats.org/drawingml/2006/main" noGrp="1"/>
          </p:cNvSpPr>
          <p:nvPr/>
        </p:nvSpPr>
        <p:spPr>
          <a:xfrm xmlns:a="http://schemas.openxmlformats.org/drawingml/2006/main">
            <a:off x="742950" y="2038350"/>
            <a:ext cx="10620375" cy="1038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75">
                <a:solidFill>
                  <a:srgbClr val="161616"/>
                </a:solidFill>
                <a:latin typeface="MetaPro-Bold"/>
                <a:ea typeface="MetaPro-Bold"/>
                <a:cs typeface="MetaPro-Bold"/>
              </a:defRPr>
            </a:defPPr>
            <a:lvl1pPr>
              <a:defRPr sz="2475">
                <a:solidFill>
                  <a:srgbClr val="161616"/>
                </a:solidFill>
                <a:latin typeface="MetaPro-Bold"/>
                <a:ea typeface="MetaPro-Bold"/>
                <a:cs typeface="MetaPro-Bold"/>
              </a:defRPr>
            </a:lvl1pPr>
            <a:lvl2pPr>
              <a:defRPr sz="2475">
                <a:solidFill>
                  <a:srgbClr val="161616"/>
                </a:solidFill>
                <a:latin typeface="MetaPro-Bold"/>
                <a:ea typeface="MetaPro-Bold"/>
                <a:cs typeface="MetaPro-Bold"/>
              </a:defRPr>
            </a:lvl2pPr>
            <a:lvl3pPr>
              <a:defRPr sz="2475">
                <a:solidFill>
                  <a:srgbClr val="161616"/>
                </a:solidFill>
                <a:latin typeface="MetaPro-Bold"/>
                <a:ea typeface="MetaPro-Bold"/>
                <a:cs typeface="MetaPro-Bold"/>
              </a:defRPr>
            </a:lvl3pPr>
            <a:lvl4pPr>
              <a:defRPr sz="2475">
                <a:solidFill>
                  <a:srgbClr val="161616"/>
                </a:solidFill>
                <a:latin typeface="MetaPro-Bold"/>
                <a:ea typeface="MetaPro-Bold"/>
                <a:cs typeface="MetaPro-Bold"/>
              </a:defRPr>
            </a:lvl4pPr>
            <a:lvl5pPr>
              <a:defRPr sz="2475">
                <a:solidFill>
                  <a:srgbClr val="161616"/>
                </a:solidFill>
                <a:latin typeface="MetaPro-Bold"/>
                <a:ea typeface="MetaPro-Bold"/>
                <a:cs typeface="MetaPro-Bold"/>
              </a:defRPr>
            </a:lvl5pPr>
            <a:lvl6pPr>
              <a:defRPr sz="2475">
                <a:solidFill>
                  <a:srgbClr val="161616"/>
                </a:solidFill>
                <a:latin typeface="MetaPro-Bold"/>
                <a:ea typeface="MetaPro-Bold"/>
                <a:cs typeface="MetaPro-Bold"/>
              </a:defRPr>
            </a:lvl6pPr>
            <a:lvl7pPr>
              <a:defRPr sz="2475">
                <a:solidFill>
                  <a:srgbClr val="161616"/>
                </a:solidFill>
                <a:latin typeface="MetaPro-Bold"/>
                <a:ea typeface="MetaPro-Bold"/>
                <a:cs typeface="MetaPro-Bold"/>
              </a:defRPr>
            </a:lvl7pPr>
            <a:lvl8pPr>
              <a:defRPr sz="2475">
                <a:solidFill>
                  <a:srgbClr val="161616"/>
                </a:solidFill>
                <a:latin typeface="MetaPro-Bold"/>
                <a:ea typeface="MetaPro-Bold"/>
                <a:cs typeface="MetaPro-Bold"/>
              </a:defRPr>
            </a:lvl8pPr>
            <a:lvl9pPr>
              <a:defRPr sz="2475">
                <a:solidFill>
                  <a:srgbClr val="161616"/>
                </a:solidFill>
                <a:latin typeface="MetaPro-Bold"/>
                <a:ea typeface="MetaPro-Bold"/>
                <a:cs typeface="MetaPro-Bold"/>
              </a:defRPr>
            </a:lvl9pPr>
          </a:lstStyle>
          <a:p xmlns:a="http://schemas.openxmlformats.org/drawingml/2006/main">
            <a:pPr>
              <a:defRPr sz="2475">
                <a:solidFill>
                  <a:srgbClr val="161616"/>
                </a:solidFill>
                <a:latin typeface="MetaPro-Bold"/>
                <a:ea typeface="MetaPro-Bold"/>
                <a:cs typeface="MetaPro-Bold"/>
              </a:defRPr>
            </a:pPr>
            <a:r>
              <a:rPr sz="2475">
                <a:solidFill>
                  <a:srgbClr val="161616"/>
                </a:solidFill>
                <a:latin typeface="MetaPro-Bold"/>
                <a:ea typeface="MetaPro-Bold"/>
                <a:cs typeface="MetaPro-Bold"/>
              </a:rPr>
              <a:t>If a contact does not respond, what helps?</a:t>
            </a:r>
          </a:p>
        </p:txBody>
      </p:sp>
      <p:sp>
        <p:nvSpPr>
          <p:cNvPr id="516" name="">
            <a:extLst xmlns:a="http://schemas.openxmlformats.org/drawingml/2006/main">
              <a:ext uri="{FF2B5EF4-FFF2-40B4-BE49-F238E27FC236}">
                <a16:creationId xmlns:a16="http://schemas.microsoft.com/office/drawing/2014/main" id="{80C1E783-1DDA-4E41-8F55-B0F831FA8492}"/>
              </a:ext>
            </a:extLst>
          </p:cNvPr>
          <p:cNvSpPr>
            <a:spLocks xmlns:a="http://schemas.openxmlformats.org/drawingml/2006/main" noGrp="1"/>
          </p:cNvSpPr>
          <p:nvPr/>
        </p:nvSpPr>
        <p:spPr>
          <a:xfrm xmlns:a="http://schemas.openxmlformats.org/drawingml/2006/main">
            <a:off x="771525" y="3295650"/>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A</a:t>
            </a:r>
          </a:p>
        </p:txBody>
      </p:sp>
      <p:sp>
        <p:nvSpPr>
          <p:cNvPr id="517" name="">
            <a:extLst xmlns:a="http://schemas.openxmlformats.org/drawingml/2006/main">
              <a:ext uri="{FF2B5EF4-FFF2-40B4-BE49-F238E27FC236}">
                <a16:creationId xmlns:a16="http://schemas.microsoft.com/office/drawing/2014/main" id="{370FC7A6-06EA-40DD-8494-336BEF5B9571}"/>
              </a:ext>
            </a:extLst>
          </p:cNvPr>
          <p:cNvSpPr>
            <a:spLocks xmlns:a="http://schemas.openxmlformats.org/drawingml/2006/main" noGrp="1"/>
          </p:cNvSpPr>
          <p:nvPr/>
        </p:nvSpPr>
        <p:spPr>
          <a:xfrm xmlns:a="http://schemas.openxmlformats.org/drawingml/2006/main">
            <a:off x="1371600" y="3295650"/>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Assume the career is closed</a:t>
            </a:r>
          </a:p>
        </p:txBody>
      </p:sp>
      <p:sp>
        <p:nvSpPr>
          <p:cNvPr id="518" name="">
            <a:extLst xmlns:a="http://schemas.openxmlformats.org/drawingml/2006/main">
              <a:ext uri="{FF2B5EF4-FFF2-40B4-BE49-F238E27FC236}">
                <a16:creationId xmlns:a16="http://schemas.microsoft.com/office/drawing/2014/main" id="{1C1A2C06-E89A-4A28-855E-23E0DB69BB99}"/>
              </a:ext>
            </a:extLst>
          </p:cNvPr>
          <p:cNvSpPr>
            <a:spLocks xmlns:a="http://schemas.openxmlformats.org/drawingml/2006/main" noGrp="1"/>
          </p:cNvSpPr>
          <p:nvPr/>
        </p:nvSpPr>
        <p:spPr>
          <a:xfrm xmlns:a="http://schemas.openxmlformats.org/drawingml/2006/main">
            <a:off x="771525" y="3990975"/>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B</a:t>
            </a:r>
          </a:p>
        </p:txBody>
      </p:sp>
      <p:sp>
        <p:nvSpPr>
          <p:cNvPr id="519" name="">
            <a:extLst xmlns:a="http://schemas.openxmlformats.org/drawingml/2006/main">
              <a:ext uri="{FF2B5EF4-FFF2-40B4-BE49-F238E27FC236}">
                <a16:creationId xmlns:a16="http://schemas.microsoft.com/office/drawing/2014/main" id="{BCE3A551-65BF-4ADC-9EDB-9E2B718B0F77}"/>
              </a:ext>
            </a:extLst>
          </p:cNvPr>
          <p:cNvSpPr>
            <a:spLocks xmlns:a="http://schemas.openxmlformats.org/drawingml/2006/main" noGrp="1"/>
          </p:cNvSpPr>
          <p:nvPr/>
        </p:nvSpPr>
        <p:spPr>
          <a:xfrm xmlns:a="http://schemas.openxmlformats.org/drawingml/2006/main">
            <a:off x="1371600" y="3990975"/>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Send repeated demands</a:t>
            </a:r>
          </a:p>
        </p:txBody>
      </p:sp>
      <p:sp>
        <p:nvSpPr>
          <p:cNvPr id="520" name="">
            <a:extLst xmlns:a="http://schemas.openxmlformats.org/drawingml/2006/main">
              <a:ext uri="{FF2B5EF4-FFF2-40B4-BE49-F238E27FC236}">
                <a16:creationId xmlns:a16="http://schemas.microsoft.com/office/drawing/2014/main" id="{0CD03D8D-E3BB-4ADA-A608-5C063D8C4021}"/>
              </a:ext>
            </a:extLst>
          </p:cNvPr>
          <p:cNvSpPr>
            <a:spLocks xmlns:a="http://schemas.openxmlformats.org/drawingml/2006/main" noGrp="1"/>
          </p:cNvSpPr>
          <p:nvPr/>
        </p:nvSpPr>
        <p:spPr>
          <a:xfrm xmlns:a="http://schemas.openxmlformats.org/drawingml/2006/main">
            <a:off x="771525" y="4686300"/>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C</a:t>
            </a:r>
          </a:p>
        </p:txBody>
      </p:sp>
      <p:sp>
        <p:nvSpPr>
          <p:cNvPr id="521" name="">
            <a:extLst xmlns:a="http://schemas.openxmlformats.org/drawingml/2006/main">
              <a:ext uri="{FF2B5EF4-FFF2-40B4-BE49-F238E27FC236}">
                <a16:creationId xmlns:a16="http://schemas.microsoft.com/office/drawing/2014/main" id="{9BEA3C5A-0D73-478E-9F86-9FDF13B26067}"/>
              </a:ext>
            </a:extLst>
          </p:cNvPr>
          <p:cNvSpPr>
            <a:spLocks xmlns:a="http://schemas.openxmlformats.org/drawingml/2006/main" noGrp="1"/>
          </p:cNvSpPr>
          <p:nvPr/>
        </p:nvSpPr>
        <p:spPr>
          <a:xfrm xmlns:a="http://schemas.openxmlformats.org/drawingml/2006/main">
            <a:off x="1371600" y="4686300"/>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Invent a referral</a:t>
            </a:r>
          </a:p>
        </p:txBody>
      </p:sp>
      <p:sp>
        <p:nvSpPr>
          <p:cNvPr id="522" name="">
            <a:extLst xmlns:a="http://schemas.openxmlformats.org/drawingml/2006/main">
              <a:ext uri="{FF2B5EF4-FFF2-40B4-BE49-F238E27FC236}">
                <a16:creationId xmlns:a16="http://schemas.microsoft.com/office/drawing/2014/main" id="{31974D0B-E5BF-4E7F-9282-F1A97A7B3524}"/>
              </a:ext>
            </a:extLst>
          </p:cNvPr>
          <p:cNvSpPr>
            <a:spLocks xmlns:a="http://schemas.openxmlformats.org/drawingml/2006/main" noGrp="1"/>
          </p:cNvSpPr>
          <p:nvPr/>
        </p:nvSpPr>
        <p:spPr>
          <a:xfrm xmlns:a="http://schemas.openxmlformats.org/drawingml/2006/main">
            <a:off x="771525" y="5381625"/>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D</a:t>
            </a:r>
          </a:p>
        </p:txBody>
      </p:sp>
      <p:sp>
        <p:nvSpPr>
          <p:cNvPr id="523" name="">
            <a:extLst xmlns:a="http://schemas.openxmlformats.org/drawingml/2006/main">
              <a:ext uri="{FF2B5EF4-FFF2-40B4-BE49-F238E27FC236}">
                <a16:creationId xmlns:a16="http://schemas.microsoft.com/office/drawing/2014/main" id="{147C9A30-ACAE-42A6-976B-16664D8230DF}"/>
              </a:ext>
            </a:extLst>
          </p:cNvPr>
          <p:cNvSpPr>
            <a:spLocks xmlns:a="http://schemas.openxmlformats.org/drawingml/2006/main" noGrp="1"/>
          </p:cNvSpPr>
          <p:nvPr/>
        </p:nvSpPr>
        <p:spPr>
          <a:xfrm xmlns:a="http://schemas.openxmlformats.org/drawingml/2006/main">
            <a:off x="1371600" y="5381625"/>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Use a respectful alternative contact or channel and reassess</a:t>
            </a:r>
          </a:p>
        </p:txBody>
      </p:sp>
      <p:sp>
        <p:nvSpPr>
          <p:cNvPr id="524" name="">
            <a:extLst xmlns:a="http://schemas.openxmlformats.org/drawingml/2006/main">
              <a:ext uri="{FF2B5EF4-FFF2-40B4-BE49-F238E27FC236}">
                <a16:creationId xmlns:a16="http://schemas.microsoft.com/office/drawing/2014/main" id="{84D25E73-C152-4BF4-9AE5-35BD0ED1E352}"/>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14</a:t>
            </a:r>
          </a:p>
        </p:txBody>
      </p:sp>
    </p:spTree>
    <p:extLst>
      <p:ext uri="{BB962C8B-B14F-4D97-AF65-F5344CB8AC3E}">
        <p14:creationId xmlns:p14="http://schemas.microsoft.com/office/powerpoint/2010/main" val="879078565"/>
      </p:ext>
    </p:extLst>
  </p:cSld>
</p:sld>
</file>

<file path=ppt/slides/slide15.xml><?xml version="1.0" encoding="utf-8"?>
<p:sld xmlns:p="http://schemas.openxmlformats.org/presentationml/2006/main" showMasterSp="0">
  <p:cSld>
    <p:bg>
      <p:bgPr>
        <a:solidFill xmlns:a="http://schemas.openxmlformats.org/drawingml/2006/main">
          <a:srgbClr val="CC0033"/>
        </a:solidFill>
      </p:bgPr>
    </p:bg>
    <p:spTree>
      <p:nvGrpSpPr>
        <p:cNvPr id="1" name=""/>
        <p:cNvGrpSpPr/>
        <p:nvPr/>
      </p:nvGrpSpPr>
      <p:grpSpPr>
        <a:xfrm xmlns:a="http://schemas.openxmlformats.org/drawingml/2006/main"/>
      </p:grpSpPr>
      <p:sp>
        <p:nvSpPr>
          <p:cNvPr id="6" name="Object 6">
            <a:extLst xmlns:a="http://schemas.openxmlformats.org/drawingml/2006/main">
              <a:ext uri="{FF2B5EF4-FFF2-40B4-BE49-F238E27FC236}">
                <a16:creationId xmlns:a16="http://schemas.microsoft.com/office/drawing/2014/main" id="{4605D9BE-E1D3-48F2-AFE9-79F9691658FC}"/>
              </a:ext>
            </a:extLst>
          </p:cNvPr>
          <p:cNvSpPr>
            <a:spLocks xmlns:a="http://schemas.openxmlformats.org/drawingml/2006/main" noGrp="1"/>
          </p:cNvSpPr>
          <p:nvPr/>
        </p:nvSpPr>
        <p:spPr>
          <a:xfrm xmlns:a="http://schemas.openxmlformats.org/drawingml/2006/main">
            <a:off x="1047750" y="1057275"/>
            <a:ext cx="10096500" cy="10953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lgn="ctr">
              <a:defRPr sz="3600">
                <a:solidFill>
                  <a:srgbClr val="FFFFFF"/>
                </a:solidFill>
                <a:latin typeface="MetaPro-Bold"/>
                <a:ea typeface="MetaPro-Bold"/>
                <a:cs typeface="MetaPro-Bold"/>
              </a:defRPr>
            </a:defPPr>
            <a:lvl1pPr algn="ctr">
              <a:defRPr sz="3600">
                <a:solidFill>
                  <a:srgbClr val="FFFFFF"/>
                </a:solidFill>
                <a:latin typeface="MetaPro-Bold"/>
                <a:ea typeface="MetaPro-Bold"/>
                <a:cs typeface="MetaPro-Bold"/>
              </a:defRPr>
            </a:lvl1pPr>
            <a:lvl2pPr algn="ctr">
              <a:defRPr sz="3600">
                <a:solidFill>
                  <a:srgbClr val="FFFFFF"/>
                </a:solidFill>
                <a:latin typeface="MetaPro-Bold"/>
                <a:ea typeface="MetaPro-Bold"/>
                <a:cs typeface="MetaPro-Bold"/>
              </a:defRPr>
            </a:lvl2pPr>
            <a:lvl3pPr algn="ctr">
              <a:defRPr sz="3600">
                <a:solidFill>
                  <a:srgbClr val="FFFFFF"/>
                </a:solidFill>
                <a:latin typeface="MetaPro-Bold"/>
                <a:ea typeface="MetaPro-Bold"/>
                <a:cs typeface="MetaPro-Bold"/>
              </a:defRPr>
            </a:lvl3pPr>
            <a:lvl4pPr algn="ctr">
              <a:defRPr sz="3600">
                <a:solidFill>
                  <a:srgbClr val="FFFFFF"/>
                </a:solidFill>
                <a:latin typeface="MetaPro-Bold"/>
                <a:ea typeface="MetaPro-Bold"/>
                <a:cs typeface="MetaPro-Bold"/>
              </a:defRPr>
            </a:lvl4pPr>
            <a:lvl5pPr algn="ctr">
              <a:defRPr sz="3600">
                <a:solidFill>
                  <a:srgbClr val="FFFFFF"/>
                </a:solidFill>
                <a:latin typeface="MetaPro-Bold"/>
                <a:ea typeface="MetaPro-Bold"/>
                <a:cs typeface="MetaPro-Bold"/>
              </a:defRPr>
            </a:lvl5pPr>
            <a:lvl6pPr algn="ctr">
              <a:defRPr sz="3600">
                <a:solidFill>
                  <a:srgbClr val="FFFFFF"/>
                </a:solidFill>
                <a:latin typeface="MetaPro-Bold"/>
                <a:ea typeface="MetaPro-Bold"/>
                <a:cs typeface="MetaPro-Bold"/>
              </a:defRPr>
            </a:lvl6pPr>
            <a:lvl7pPr algn="ctr">
              <a:defRPr sz="3600">
                <a:solidFill>
                  <a:srgbClr val="FFFFFF"/>
                </a:solidFill>
                <a:latin typeface="MetaPro-Bold"/>
                <a:ea typeface="MetaPro-Bold"/>
                <a:cs typeface="MetaPro-Bold"/>
              </a:defRPr>
            </a:lvl7pPr>
            <a:lvl8pPr algn="ctr">
              <a:defRPr sz="3600">
                <a:solidFill>
                  <a:srgbClr val="FFFFFF"/>
                </a:solidFill>
                <a:latin typeface="MetaPro-Bold"/>
                <a:ea typeface="MetaPro-Bold"/>
                <a:cs typeface="MetaPro-Bold"/>
              </a:defRPr>
            </a:lvl8pPr>
            <a:lvl9pPr algn="ctr">
              <a:defRPr sz="3600">
                <a:solidFill>
                  <a:srgbClr val="FFFFFF"/>
                </a:solidFill>
                <a:latin typeface="MetaPro-Bold"/>
                <a:ea typeface="MetaPro-Bold"/>
                <a:cs typeface="MetaPro-Bold"/>
              </a:defRPr>
            </a:lvl9pPr>
          </a:lstStyle>
          <a:p xmlns:a="http://schemas.openxmlformats.org/drawingml/2006/main">
            <a:pPr algn="ctr">
              <a:lnSpc>
                <a:spcPct val="108000"/>
              </a:lnSpc>
              <a:buNone/>
              <a:defRPr sz="3600">
                <a:solidFill>
                  <a:srgbClr val="FFFFFF"/>
                </a:solidFill>
                <a:latin typeface="MetaPro-Bold"/>
                <a:ea typeface="MetaPro-Bold"/>
                <a:cs typeface="MetaPro-Bold"/>
              </a:defRPr>
            </a:pPr>
            <a:r>
              <a:rPr sz="3600" b="1" i="0">
                <a:solidFill>
                  <a:srgbClr val="FFFFFF"/>
                </a:solidFill>
                <a:latin typeface="MetaPro-Bold"/>
                <a:ea typeface="MetaPro-Bold"/>
                <a:cs typeface="MetaPro-Bold"/>
              </a:rPr>
              <a:t>An adaptation challenge</a:t>
            </a:r>
          </a:p>
        </p:txBody>
      </p:sp>
      <p:sp>
        <p:nvSpPr>
          <p:cNvPr id="7" name="">
            <a:extLst xmlns:a="http://schemas.openxmlformats.org/drawingml/2006/main">
              <a:ext uri="{FF2B5EF4-FFF2-40B4-BE49-F238E27FC236}">
                <a16:creationId xmlns:a16="http://schemas.microsoft.com/office/drawing/2014/main" id="{63A66BD9-BDFF-4676-AEAE-676FC06A8D4C}"/>
              </a:ext>
            </a:extLst>
          </p:cNvPr>
          <p:cNvSpPr>
            <a:spLocks xmlns:a="http://schemas.openxmlformats.org/drawingml/2006/main" noGrp="1"/>
          </p:cNvSpPr>
          <p:nvPr/>
        </p:nvSpPr>
        <p:spPr>
          <a:xfrm xmlns:a="http://schemas.openxmlformats.org/drawingml/2006/main">
            <a:off x="1190625" y="2619375"/>
            <a:ext cx="981075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lgn="ctr">
              <a:defRPr sz="2775">
                <a:solidFill>
                  <a:srgbClr val="FFFFFF"/>
                </a:solidFill>
                <a:latin typeface="MetaPro-Book"/>
                <a:ea typeface="MetaPro-Book"/>
                <a:cs typeface="MetaPro-Book"/>
              </a:defRPr>
            </a:defPPr>
            <a:lvl1pPr algn="ctr">
              <a:defRPr sz="2775">
                <a:solidFill>
                  <a:srgbClr val="FFFFFF"/>
                </a:solidFill>
                <a:latin typeface="MetaPro-Book"/>
                <a:ea typeface="MetaPro-Book"/>
                <a:cs typeface="MetaPro-Book"/>
              </a:defRPr>
            </a:lvl1pPr>
            <a:lvl2pPr algn="ctr">
              <a:defRPr sz="2775">
                <a:solidFill>
                  <a:srgbClr val="FFFFFF"/>
                </a:solidFill>
                <a:latin typeface="MetaPro-Book"/>
                <a:ea typeface="MetaPro-Book"/>
                <a:cs typeface="MetaPro-Book"/>
              </a:defRPr>
            </a:lvl2pPr>
            <a:lvl3pPr algn="ctr">
              <a:defRPr sz="2775">
                <a:solidFill>
                  <a:srgbClr val="FFFFFF"/>
                </a:solidFill>
                <a:latin typeface="MetaPro-Book"/>
                <a:ea typeface="MetaPro-Book"/>
                <a:cs typeface="MetaPro-Book"/>
              </a:defRPr>
            </a:lvl3pPr>
            <a:lvl4pPr algn="ctr">
              <a:defRPr sz="2775">
                <a:solidFill>
                  <a:srgbClr val="FFFFFF"/>
                </a:solidFill>
                <a:latin typeface="MetaPro-Book"/>
                <a:ea typeface="MetaPro-Book"/>
                <a:cs typeface="MetaPro-Book"/>
              </a:defRPr>
            </a:lvl4pPr>
            <a:lvl5pPr algn="ctr">
              <a:defRPr sz="2775">
                <a:solidFill>
                  <a:srgbClr val="FFFFFF"/>
                </a:solidFill>
                <a:latin typeface="MetaPro-Book"/>
                <a:ea typeface="MetaPro-Book"/>
                <a:cs typeface="MetaPro-Book"/>
              </a:defRPr>
            </a:lvl5pPr>
            <a:lvl6pPr algn="ctr">
              <a:defRPr sz="2775">
                <a:solidFill>
                  <a:srgbClr val="FFFFFF"/>
                </a:solidFill>
                <a:latin typeface="MetaPro-Book"/>
                <a:ea typeface="MetaPro-Book"/>
                <a:cs typeface="MetaPro-Book"/>
              </a:defRPr>
            </a:lvl6pPr>
            <a:lvl7pPr algn="ctr">
              <a:defRPr sz="2775">
                <a:solidFill>
                  <a:srgbClr val="FFFFFF"/>
                </a:solidFill>
                <a:latin typeface="MetaPro-Book"/>
                <a:ea typeface="MetaPro-Book"/>
                <a:cs typeface="MetaPro-Book"/>
              </a:defRPr>
            </a:lvl7pPr>
            <a:lvl8pPr algn="ctr">
              <a:defRPr sz="2775">
                <a:solidFill>
                  <a:srgbClr val="FFFFFF"/>
                </a:solidFill>
                <a:latin typeface="MetaPro-Book"/>
                <a:ea typeface="MetaPro-Book"/>
                <a:cs typeface="MetaPro-Book"/>
              </a:defRPr>
            </a:lvl8pPr>
            <a:lvl9pPr algn="ctr">
              <a:defRPr sz="2775">
                <a:solidFill>
                  <a:srgbClr val="FFFFFF"/>
                </a:solidFill>
                <a:latin typeface="MetaPro-Book"/>
                <a:ea typeface="MetaPro-Book"/>
                <a:cs typeface="MetaPro-Book"/>
              </a:defRPr>
            </a:lvl9pPr>
          </a:lstStyle>
          <a:p xmlns:a="http://schemas.openxmlformats.org/drawingml/2006/main">
            <a:pPr algn="ctr">
              <a:defRPr sz="2775">
                <a:solidFill>
                  <a:srgbClr val="FFFFFF"/>
                </a:solidFill>
                <a:latin typeface="MetaPro-Book"/>
                <a:ea typeface="MetaPro-Book"/>
                <a:cs typeface="MetaPro-Book"/>
              </a:defRPr>
            </a:pPr>
            <a:r>
              <a:rPr sz="2775">
                <a:solidFill>
                  <a:srgbClr val="FFFFFF"/>
                </a:solidFill>
                <a:latin typeface="MetaPro-Book"/>
                <a:ea typeface="MetaPro-Book"/>
                <a:cs typeface="MetaPro-Book"/>
              </a:rPr>
              <a:t>Your intended contact cannot meet. What other person or channel could help you learn about the same question?</a:t>
            </a:r>
          </a:p>
        </p:txBody>
      </p:sp>
      <p:sp>
        <p:nvSpPr>
          <p:cNvPr id="8" name="">
            <a:extLst xmlns:a="http://schemas.openxmlformats.org/drawingml/2006/main">
              <a:ext uri="{FF2B5EF4-FFF2-40B4-BE49-F238E27FC236}">
                <a16:creationId xmlns:a16="http://schemas.microsoft.com/office/drawing/2014/main" id="{9B1635D6-3C5F-4473-BD30-1BDF45C19EC0}"/>
              </a:ext>
            </a:extLst>
          </p:cNvPr>
          <p:cNvSpPr>
            <a:spLocks xmlns:a="http://schemas.openxmlformats.org/drawingml/2006/main" noGrp="1"/>
          </p:cNvSpPr>
          <p:nvPr/>
        </p:nvSpPr>
        <p:spPr>
          <a:xfrm xmlns:a="http://schemas.openxmlformats.org/drawingml/2006/main">
            <a:off x="1524000" y="5534025"/>
            <a:ext cx="91440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lgn="ctr">
              <a:defRPr sz="1950">
                <a:solidFill>
                  <a:srgbClr val="FFFFFF"/>
                </a:solidFill>
                <a:latin typeface="MetaPro-Book"/>
                <a:ea typeface="MetaPro-Book"/>
                <a:cs typeface="MetaPro-Book"/>
              </a:defRPr>
            </a:defPPr>
            <a:lvl1pPr algn="ctr">
              <a:defRPr sz="1950">
                <a:solidFill>
                  <a:srgbClr val="FFFFFF"/>
                </a:solidFill>
                <a:latin typeface="MetaPro-Book"/>
                <a:ea typeface="MetaPro-Book"/>
                <a:cs typeface="MetaPro-Book"/>
              </a:defRPr>
            </a:lvl1pPr>
            <a:lvl2pPr algn="ctr">
              <a:defRPr sz="1950">
                <a:solidFill>
                  <a:srgbClr val="FFFFFF"/>
                </a:solidFill>
                <a:latin typeface="MetaPro-Book"/>
                <a:ea typeface="MetaPro-Book"/>
                <a:cs typeface="MetaPro-Book"/>
              </a:defRPr>
            </a:lvl2pPr>
            <a:lvl3pPr algn="ctr">
              <a:defRPr sz="1950">
                <a:solidFill>
                  <a:srgbClr val="FFFFFF"/>
                </a:solidFill>
                <a:latin typeface="MetaPro-Book"/>
                <a:ea typeface="MetaPro-Book"/>
                <a:cs typeface="MetaPro-Book"/>
              </a:defRPr>
            </a:lvl3pPr>
            <a:lvl4pPr algn="ctr">
              <a:defRPr sz="1950">
                <a:solidFill>
                  <a:srgbClr val="FFFFFF"/>
                </a:solidFill>
                <a:latin typeface="MetaPro-Book"/>
                <a:ea typeface="MetaPro-Book"/>
                <a:cs typeface="MetaPro-Book"/>
              </a:defRPr>
            </a:lvl4pPr>
            <a:lvl5pPr algn="ctr">
              <a:defRPr sz="1950">
                <a:solidFill>
                  <a:srgbClr val="FFFFFF"/>
                </a:solidFill>
                <a:latin typeface="MetaPro-Book"/>
                <a:ea typeface="MetaPro-Book"/>
                <a:cs typeface="MetaPro-Book"/>
              </a:defRPr>
            </a:lvl5pPr>
            <a:lvl6pPr algn="ctr">
              <a:defRPr sz="1950">
                <a:solidFill>
                  <a:srgbClr val="FFFFFF"/>
                </a:solidFill>
                <a:latin typeface="MetaPro-Book"/>
                <a:ea typeface="MetaPro-Book"/>
                <a:cs typeface="MetaPro-Book"/>
              </a:defRPr>
            </a:lvl6pPr>
            <a:lvl7pPr algn="ctr">
              <a:defRPr sz="1950">
                <a:solidFill>
                  <a:srgbClr val="FFFFFF"/>
                </a:solidFill>
                <a:latin typeface="MetaPro-Book"/>
                <a:ea typeface="MetaPro-Book"/>
                <a:cs typeface="MetaPro-Book"/>
              </a:defRPr>
            </a:lvl7pPr>
            <a:lvl8pPr algn="ctr">
              <a:defRPr sz="1950">
                <a:solidFill>
                  <a:srgbClr val="FFFFFF"/>
                </a:solidFill>
                <a:latin typeface="MetaPro-Book"/>
                <a:ea typeface="MetaPro-Book"/>
                <a:cs typeface="MetaPro-Book"/>
              </a:defRPr>
            </a:lvl8pPr>
            <a:lvl9pPr algn="ctr">
              <a:defRPr sz="1950">
                <a:solidFill>
                  <a:srgbClr val="FFFFFF"/>
                </a:solidFill>
                <a:latin typeface="MetaPro-Book"/>
                <a:ea typeface="MetaPro-Book"/>
                <a:cs typeface="MetaPro-Book"/>
              </a:defRPr>
            </a:lvl9pPr>
          </a:lstStyle>
          <a:p xmlns:a="http://schemas.openxmlformats.org/drawingml/2006/main">
            <a:pPr algn="ctr">
              <a:defRPr sz="1950">
                <a:solidFill>
                  <a:srgbClr val="FFFFFF"/>
                </a:solidFill>
                <a:latin typeface="MetaPro-Book"/>
                <a:ea typeface="MetaPro-Book"/>
                <a:cs typeface="MetaPro-Book"/>
              </a:defRPr>
            </a:pPr>
            <a:r>
              <a:rPr sz="1950">
                <a:solidFill>
                  <a:srgbClr val="FFFFFF"/>
                </a:solidFill>
                <a:latin typeface="MetaPro-Book"/>
                <a:ea typeface="MetaPro-Book"/>
                <a:cs typeface="MetaPro-Book"/>
              </a:rPr>
              <a:t>Explain what you would change and why. Then revise your plan.</a:t>
            </a:r>
          </a:p>
        </p:txBody>
      </p:sp>
    </p:spTree>
    <p:extLst>
      <p:ext uri="{BB962C8B-B14F-4D97-AF65-F5344CB8AC3E}">
        <p14:creationId xmlns:p14="http://schemas.microsoft.com/office/powerpoint/2010/main" val="144309411"/>
      </p:ext>
    </p:extLst>
  </p:cSld>
</p:sld>
</file>

<file path=ppt/slides/slide16.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5" name="Roadmap layout">
            <a:extLst xmlns:a="http://schemas.openxmlformats.org/drawingml/2006/main">
              <a:ext uri="{FF2B5EF4-FFF2-40B4-BE49-F238E27FC236}">
                <a16:creationId xmlns:a16="http://schemas.microsoft.com/office/drawing/2014/main" id="{CFDA60BC-FF36-40C7-8DB3-162A6B10F7F5}"/>
              </a:ext>
            </a:extLst>
          </p:cNvPr>
          <p:cNvSpPr>
            <a:spLocks xmlns:a="http://schemas.openxmlformats.org/drawingml/2006/main" noGrp="1"/>
          </p:cNvSpPr>
          <p:nvPr/>
        </p:nvSpPr>
        <p:spPr>
          <a:xfrm xmlns:a="http://schemas.openxmlformats.org/drawingml/2006/main">
            <a:off x="777240" y="4681728"/>
            <a:ext cx="10515600" cy="13716"/>
          </a:xfrm>
          <a:prstGeom xmlns:a="http://schemas.openxmlformats.org/drawingml/2006/main" prst="rect">
            <a:avLst/>
          </a:prstGeom>
          <a:solidFill xmlns:a="http://schemas.openxmlformats.org/drawingml/2006/main">
            <a:srgbClr val="DEDEDE"/>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514" name="Roadmap layout">
            <a:extLst xmlns:a="http://schemas.openxmlformats.org/drawingml/2006/main">
              <a:ext uri="{FF2B5EF4-FFF2-40B4-BE49-F238E27FC236}">
                <a16:creationId xmlns:a16="http://schemas.microsoft.com/office/drawing/2014/main" id="{880E9CD9-EE18-423B-A2EE-C5DA92B6C52B}"/>
              </a:ext>
            </a:extLst>
          </p:cNvPr>
          <p:cNvSpPr>
            <a:spLocks xmlns:a="http://schemas.openxmlformats.org/drawingml/2006/main" noGrp="1"/>
          </p:cNvSpPr>
          <p:nvPr/>
        </p:nvSpPr>
        <p:spPr>
          <a:xfrm xmlns:a="http://schemas.openxmlformats.org/drawingml/2006/main">
            <a:off x="777240" y="3721608"/>
            <a:ext cx="10515600" cy="13716"/>
          </a:xfrm>
          <a:prstGeom xmlns:a="http://schemas.openxmlformats.org/drawingml/2006/main" prst="rect">
            <a:avLst/>
          </a:prstGeom>
          <a:solidFill xmlns:a="http://schemas.openxmlformats.org/drawingml/2006/main">
            <a:srgbClr val="DEDEDE"/>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513" name="Roadmap layout">
            <a:extLst xmlns:a="http://schemas.openxmlformats.org/drawingml/2006/main">
              <a:ext uri="{FF2B5EF4-FFF2-40B4-BE49-F238E27FC236}">
                <a16:creationId xmlns:a16="http://schemas.microsoft.com/office/drawing/2014/main" id="{35DCB508-357C-45C9-B226-749CE39727D9}"/>
              </a:ext>
            </a:extLst>
          </p:cNvPr>
          <p:cNvSpPr>
            <a:spLocks xmlns:a="http://schemas.openxmlformats.org/drawingml/2006/main" noGrp="1"/>
          </p:cNvSpPr>
          <p:nvPr/>
        </p:nvSpPr>
        <p:spPr>
          <a:xfrm xmlns:a="http://schemas.openxmlformats.org/drawingml/2006/main">
            <a:off x="777240" y="2761488"/>
            <a:ext cx="10515600" cy="13716"/>
          </a:xfrm>
          <a:prstGeom xmlns:a="http://schemas.openxmlformats.org/drawingml/2006/main" prst="rect">
            <a:avLst/>
          </a:prstGeom>
          <a:solidFill xmlns:a="http://schemas.openxmlformats.org/drawingml/2006/main">
            <a:srgbClr val="DEDEDE"/>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512" name="Roadmap layout">
            <a:extLst xmlns:a="http://schemas.openxmlformats.org/drawingml/2006/main">
              <a:ext uri="{FF2B5EF4-FFF2-40B4-BE49-F238E27FC236}">
                <a16:creationId xmlns:a16="http://schemas.microsoft.com/office/drawing/2014/main" id="{30FE66A3-8D6B-4A3B-B3F4-FE851C49CEB0}"/>
              </a:ext>
            </a:extLst>
          </p:cNvPr>
          <p:cNvSpPr>
            <a:spLocks xmlns:a="http://schemas.openxmlformats.org/drawingml/2006/main" noGrp="1"/>
          </p:cNvSpPr>
          <p:nvPr/>
        </p:nvSpPr>
        <p:spPr>
          <a:xfrm xmlns:a="http://schemas.openxmlformats.org/drawingml/2006/main">
            <a:off x="7315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21" name="Object 21">
            <a:extLst xmlns:a="http://schemas.openxmlformats.org/drawingml/2006/main">
              <a:ext uri="{FF2B5EF4-FFF2-40B4-BE49-F238E27FC236}">
                <a16:creationId xmlns:a16="http://schemas.microsoft.com/office/drawing/2014/main" id="{A8F1B485-A2AA-42B5-83F3-1DD1DF59CAB3}"/>
              </a:ext>
            </a:extLst>
          </p:cNvPr>
          <p:cNvSpPr>
            <a:spLocks xmlns:a="http://schemas.openxmlformats.org/drawingml/2006/main" noGrp="1"/>
          </p:cNvSpPr>
          <p:nvPr/>
        </p:nvSpPr>
        <p:spPr>
          <a:xfrm xmlns:a="http://schemas.openxmlformats.org/drawingml/2006/main">
            <a:off x="777240" y="1920240"/>
            <a:ext cx="278892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250">
                <a:solidFill>
                  <a:srgbClr val="CC0033"/>
                </a:solidFill>
                <a:latin typeface="MetaPro-Bold"/>
                <a:ea typeface="MetaPro-Bold"/>
                <a:cs typeface="MetaPro-Bold"/>
              </a:defRPr>
            </a:defPPr>
            <a:lvl1pPr>
              <a:defRPr sz="2250">
                <a:solidFill>
                  <a:srgbClr val="CC0033"/>
                </a:solidFill>
                <a:latin typeface="MetaPro-Bold"/>
                <a:ea typeface="MetaPro-Bold"/>
                <a:cs typeface="MetaPro-Bold"/>
              </a:defRPr>
            </a:lvl1pPr>
            <a:lvl2pPr>
              <a:defRPr sz="2250">
                <a:solidFill>
                  <a:srgbClr val="CC0033"/>
                </a:solidFill>
                <a:latin typeface="MetaPro-Bold"/>
                <a:ea typeface="MetaPro-Bold"/>
                <a:cs typeface="MetaPro-Bold"/>
              </a:defRPr>
            </a:lvl2pPr>
            <a:lvl3pPr>
              <a:defRPr sz="2250">
                <a:solidFill>
                  <a:srgbClr val="CC0033"/>
                </a:solidFill>
                <a:latin typeface="MetaPro-Bold"/>
                <a:ea typeface="MetaPro-Bold"/>
                <a:cs typeface="MetaPro-Bold"/>
              </a:defRPr>
            </a:lvl3pPr>
            <a:lvl4pPr>
              <a:defRPr sz="2250">
                <a:solidFill>
                  <a:srgbClr val="CC0033"/>
                </a:solidFill>
                <a:latin typeface="MetaPro-Bold"/>
                <a:ea typeface="MetaPro-Bold"/>
                <a:cs typeface="MetaPro-Bold"/>
              </a:defRPr>
            </a:lvl4pPr>
            <a:lvl5pPr>
              <a:defRPr sz="2250">
                <a:solidFill>
                  <a:srgbClr val="CC0033"/>
                </a:solidFill>
                <a:latin typeface="MetaPro-Bold"/>
                <a:ea typeface="MetaPro-Bold"/>
                <a:cs typeface="MetaPro-Bold"/>
              </a:defRPr>
            </a:lvl5pPr>
            <a:lvl6pPr>
              <a:defRPr sz="2250">
                <a:solidFill>
                  <a:srgbClr val="CC0033"/>
                </a:solidFill>
                <a:latin typeface="MetaPro-Bold"/>
                <a:ea typeface="MetaPro-Bold"/>
                <a:cs typeface="MetaPro-Bold"/>
              </a:defRPr>
            </a:lvl6pPr>
            <a:lvl7pPr>
              <a:defRPr sz="2250">
                <a:solidFill>
                  <a:srgbClr val="CC0033"/>
                </a:solidFill>
                <a:latin typeface="MetaPro-Bold"/>
                <a:ea typeface="MetaPro-Bold"/>
                <a:cs typeface="MetaPro-Bold"/>
              </a:defRPr>
            </a:lvl7pPr>
            <a:lvl8pPr>
              <a:defRPr sz="2250">
                <a:solidFill>
                  <a:srgbClr val="CC0033"/>
                </a:solidFill>
                <a:latin typeface="MetaPro-Bold"/>
                <a:ea typeface="MetaPro-Bold"/>
                <a:cs typeface="MetaPro-Bold"/>
              </a:defRPr>
            </a:lvl8pPr>
            <a:lvl9pPr>
              <a:defRPr sz="2250">
                <a:solidFill>
                  <a:srgbClr val="CC0033"/>
                </a:solidFill>
                <a:latin typeface="MetaPro-Bold"/>
                <a:ea typeface="MetaPro-Bold"/>
                <a:cs typeface="MetaPro-Bold"/>
              </a:defRPr>
            </a:lvl9pPr>
          </a:lstStyle>
          <a:p xmlns:a="http://schemas.openxmlformats.org/drawingml/2006/main">
            <a:pPr algn="l">
              <a:lnSpc>
                <a:spcPct val="108000"/>
              </a:lnSpc>
              <a:buNone/>
              <a:defRPr sz="2250">
                <a:solidFill>
                  <a:srgbClr val="CC0033"/>
                </a:solidFill>
                <a:latin typeface="MetaPro-Bold"/>
                <a:ea typeface="MetaPro-Bold"/>
                <a:cs typeface="MetaPro-Bold"/>
              </a:defRPr>
            </a:pPr>
            <a:r>
              <a:rPr sz="2250" b="1" i="0">
                <a:solidFill>
                  <a:srgbClr val="CC0033"/>
                </a:solidFill>
                <a:latin typeface="MetaPro-Bold"/>
                <a:ea typeface="MetaPro-Bold"/>
                <a:cs typeface="MetaPro-Bold"/>
              </a:rPr>
              <a:t>Your revision</a:t>
            </a:r>
          </a:p>
        </p:txBody>
      </p:sp>
      <p:sp>
        <p:nvSpPr>
          <p:cNvPr id="22" name="Object 22">
            <a:extLst xmlns:a="http://schemas.openxmlformats.org/drawingml/2006/main">
              <a:ext uri="{FF2B5EF4-FFF2-40B4-BE49-F238E27FC236}">
                <a16:creationId xmlns:a16="http://schemas.microsoft.com/office/drawing/2014/main" id="{DDFF5BAF-2D46-4714-BED4-F985BC368BDD}"/>
              </a:ext>
            </a:extLst>
          </p:cNvPr>
          <p:cNvSpPr>
            <a:spLocks xmlns:a="http://schemas.openxmlformats.org/drawingml/2006/main" noGrp="1"/>
          </p:cNvSpPr>
          <p:nvPr/>
        </p:nvSpPr>
        <p:spPr>
          <a:xfrm xmlns:a="http://schemas.openxmlformats.org/drawingml/2006/main">
            <a:off x="3876675" y="1920240"/>
            <a:ext cx="7381875" cy="7905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lgn="l">
              <a:lnSpc>
                <a:spcPct val="108000"/>
              </a:lnSpc>
              <a:buNone/>
              <a:defRPr sz="2175">
                <a:solidFill>
                  <a:srgbClr val="161616"/>
                </a:solidFill>
                <a:latin typeface="MetaPro-Book"/>
                <a:ea typeface="MetaPro-Book"/>
                <a:cs typeface="MetaPro-Book"/>
              </a:defRPr>
            </a:pPr>
            <a:r>
              <a:rPr sz="2175" b="0" i="0">
                <a:solidFill>
                  <a:srgbClr val="161616"/>
                </a:solidFill>
                <a:latin typeface="MetaPro-Book"/>
                <a:ea typeface="MetaPro-Book"/>
                <a:cs typeface="MetaPro-Book"/>
              </a:rPr>
              <a:t>What improved after feedback?</a:t>
            </a:r>
          </a:p>
        </p:txBody>
      </p:sp>
      <p:sp>
        <p:nvSpPr>
          <p:cNvPr id="23" name="Object 23">
            <a:extLst xmlns:a="http://schemas.openxmlformats.org/drawingml/2006/main">
              <a:ext uri="{FF2B5EF4-FFF2-40B4-BE49-F238E27FC236}">
                <a16:creationId xmlns:a16="http://schemas.microsoft.com/office/drawing/2014/main" id="{AD9DA122-ADC8-46CF-AEA2-6AAAC183ECA9}"/>
              </a:ext>
            </a:extLst>
          </p:cNvPr>
          <p:cNvSpPr>
            <a:spLocks xmlns:a="http://schemas.openxmlformats.org/drawingml/2006/main" noGrp="1"/>
          </p:cNvSpPr>
          <p:nvPr/>
        </p:nvSpPr>
        <p:spPr>
          <a:xfrm xmlns:a="http://schemas.openxmlformats.org/drawingml/2006/main">
            <a:off x="777240" y="2880360"/>
            <a:ext cx="278892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250">
                <a:solidFill>
                  <a:srgbClr val="CC0033"/>
                </a:solidFill>
                <a:latin typeface="MetaPro-Bold"/>
                <a:ea typeface="MetaPro-Bold"/>
                <a:cs typeface="MetaPro-Bold"/>
              </a:defRPr>
            </a:defPPr>
            <a:lvl1pPr>
              <a:defRPr sz="2250">
                <a:solidFill>
                  <a:srgbClr val="CC0033"/>
                </a:solidFill>
                <a:latin typeface="MetaPro-Bold"/>
                <a:ea typeface="MetaPro-Bold"/>
                <a:cs typeface="MetaPro-Bold"/>
              </a:defRPr>
            </a:lvl1pPr>
            <a:lvl2pPr>
              <a:defRPr sz="2250">
                <a:solidFill>
                  <a:srgbClr val="CC0033"/>
                </a:solidFill>
                <a:latin typeface="MetaPro-Bold"/>
                <a:ea typeface="MetaPro-Bold"/>
                <a:cs typeface="MetaPro-Bold"/>
              </a:defRPr>
            </a:lvl2pPr>
            <a:lvl3pPr>
              <a:defRPr sz="2250">
                <a:solidFill>
                  <a:srgbClr val="CC0033"/>
                </a:solidFill>
                <a:latin typeface="MetaPro-Bold"/>
                <a:ea typeface="MetaPro-Bold"/>
                <a:cs typeface="MetaPro-Bold"/>
              </a:defRPr>
            </a:lvl3pPr>
            <a:lvl4pPr>
              <a:defRPr sz="2250">
                <a:solidFill>
                  <a:srgbClr val="CC0033"/>
                </a:solidFill>
                <a:latin typeface="MetaPro-Bold"/>
                <a:ea typeface="MetaPro-Bold"/>
                <a:cs typeface="MetaPro-Bold"/>
              </a:defRPr>
            </a:lvl4pPr>
            <a:lvl5pPr>
              <a:defRPr sz="2250">
                <a:solidFill>
                  <a:srgbClr val="CC0033"/>
                </a:solidFill>
                <a:latin typeface="MetaPro-Bold"/>
                <a:ea typeface="MetaPro-Bold"/>
                <a:cs typeface="MetaPro-Bold"/>
              </a:defRPr>
            </a:lvl5pPr>
            <a:lvl6pPr>
              <a:defRPr sz="2250">
                <a:solidFill>
                  <a:srgbClr val="CC0033"/>
                </a:solidFill>
                <a:latin typeface="MetaPro-Bold"/>
                <a:ea typeface="MetaPro-Bold"/>
                <a:cs typeface="MetaPro-Bold"/>
              </a:defRPr>
            </a:lvl6pPr>
            <a:lvl7pPr>
              <a:defRPr sz="2250">
                <a:solidFill>
                  <a:srgbClr val="CC0033"/>
                </a:solidFill>
                <a:latin typeface="MetaPro-Bold"/>
                <a:ea typeface="MetaPro-Bold"/>
                <a:cs typeface="MetaPro-Bold"/>
              </a:defRPr>
            </a:lvl7pPr>
            <a:lvl8pPr>
              <a:defRPr sz="2250">
                <a:solidFill>
                  <a:srgbClr val="CC0033"/>
                </a:solidFill>
                <a:latin typeface="MetaPro-Bold"/>
                <a:ea typeface="MetaPro-Bold"/>
                <a:cs typeface="MetaPro-Bold"/>
              </a:defRPr>
            </a:lvl8pPr>
            <a:lvl9pPr>
              <a:defRPr sz="2250">
                <a:solidFill>
                  <a:srgbClr val="CC0033"/>
                </a:solidFill>
                <a:latin typeface="MetaPro-Bold"/>
                <a:ea typeface="MetaPro-Bold"/>
                <a:cs typeface="MetaPro-Bold"/>
              </a:defRPr>
            </a:lvl9pPr>
          </a:lstStyle>
          <a:p xmlns:a="http://schemas.openxmlformats.org/drawingml/2006/main">
            <a:pPr algn="l">
              <a:lnSpc>
                <a:spcPct val="108000"/>
              </a:lnSpc>
              <a:buNone/>
              <a:defRPr sz="2250">
                <a:solidFill>
                  <a:srgbClr val="CC0033"/>
                </a:solidFill>
                <a:latin typeface="MetaPro-Bold"/>
                <a:ea typeface="MetaPro-Bold"/>
                <a:cs typeface="MetaPro-Bold"/>
              </a:defRPr>
            </a:pPr>
            <a:r>
              <a:rPr sz="2250" b="1" i="0">
                <a:solidFill>
                  <a:srgbClr val="CC0033"/>
                </a:solidFill>
                <a:latin typeface="MetaPro-Bold"/>
                <a:ea typeface="MetaPro-Bold"/>
                <a:cs typeface="MetaPro-Bold"/>
              </a:rPr>
              <a:t>Your action</a:t>
            </a:r>
          </a:p>
        </p:txBody>
      </p:sp>
      <p:sp>
        <p:nvSpPr>
          <p:cNvPr id="24" name="Object 24">
            <a:extLst xmlns:a="http://schemas.openxmlformats.org/drawingml/2006/main">
              <a:ext uri="{FF2B5EF4-FFF2-40B4-BE49-F238E27FC236}">
                <a16:creationId xmlns:a16="http://schemas.microsoft.com/office/drawing/2014/main" id="{5D384713-5ECD-4D72-ABE5-E1167B557A58}"/>
              </a:ext>
            </a:extLst>
          </p:cNvPr>
          <p:cNvSpPr>
            <a:spLocks xmlns:a="http://schemas.openxmlformats.org/drawingml/2006/main" noGrp="1"/>
          </p:cNvSpPr>
          <p:nvPr/>
        </p:nvSpPr>
        <p:spPr>
          <a:xfrm xmlns:a="http://schemas.openxmlformats.org/drawingml/2006/main">
            <a:off x="3876675" y="2880360"/>
            <a:ext cx="7381875" cy="7905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lgn="l">
              <a:lnSpc>
                <a:spcPct val="108000"/>
              </a:lnSpc>
              <a:buNone/>
              <a:defRPr sz="2175">
                <a:solidFill>
                  <a:srgbClr val="161616"/>
                </a:solidFill>
                <a:latin typeface="MetaPro-Book"/>
                <a:ea typeface="MetaPro-Book"/>
                <a:cs typeface="MetaPro-Book"/>
              </a:defRPr>
            </a:pPr>
            <a:r>
              <a:rPr sz="2175" b="0" i="0">
                <a:solidFill>
                  <a:srgbClr val="161616"/>
                </a:solidFill>
                <a:latin typeface="MetaPro-Book"/>
                <a:ea typeface="MetaPro-Book"/>
                <a:cs typeface="MetaPro-Book"/>
              </a:rPr>
              <a:t>What specific step will you take?</a:t>
            </a:r>
          </a:p>
        </p:txBody>
      </p:sp>
      <p:sp>
        <p:nvSpPr>
          <p:cNvPr id="25" name="Object 25">
            <a:extLst xmlns:a="http://schemas.openxmlformats.org/drawingml/2006/main">
              <a:ext uri="{FF2B5EF4-FFF2-40B4-BE49-F238E27FC236}">
                <a16:creationId xmlns:a16="http://schemas.microsoft.com/office/drawing/2014/main" id="{C150BF48-3985-42BB-936A-D3919DE59CDE}"/>
              </a:ext>
            </a:extLst>
          </p:cNvPr>
          <p:cNvSpPr>
            <a:spLocks xmlns:a="http://schemas.openxmlformats.org/drawingml/2006/main" noGrp="1"/>
          </p:cNvSpPr>
          <p:nvPr/>
        </p:nvSpPr>
        <p:spPr>
          <a:xfrm xmlns:a="http://schemas.openxmlformats.org/drawingml/2006/main">
            <a:off x="777240" y="3840480"/>
            <a:ext cx="278892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250">
                <a:solidFill>
                  <a:srgbClr val="CC0033"/>
                </a:solidFill>
                <a:latin typeface="MetaPro-Bold"/>
                <a:ea typeface="MetaPro-Bold"/>
                <a:cs typeface="MetaPro-Bold"/>
              </a:defRPr>
            </a:defPPr>
            <a:lvl1pPr>
              <a:defRPr sz="2250">
                <a:solidFill>
                  <a:srgbClr val="CC0033"/>
                </a:solidFill>
                <a:latin typeface="MetaPro-Bold"/>
                <a:ea typeface="MetaPro-Bold"/>
                <a:cs typeface="MetaPro-Bold"/>
              </a:defRPr>
            </a:lvl1pPr>
            <a:lvl2pPr>
              <a:defRPr sz="2250">
                <a:solidFill>
                  <a:srgbClr val="CC0033"/>
                </a:solidFill>
                <a:latin typeface="MetaPro-Bold"/>
                <a:ea typeface="MetaPro-Bold"/>
                <a:cs typeface="MetaPro-Bold"/>
              </a:defRPr>
            </a:lvl2pPr>
            <a:lvl3pPr>
              <a:defRPr sz="2250">
                <a:solidFill>
                  <a:srgbClr val="CC0033"/>
                </a:solidFill>
                <a:latin typeface="MetaPro-Bold"/>
                <a:ea typeface="MetaPro-Bold"/>
                <a:cs typeface="MetaPro-Bold"/>
              </a:defRPr>
            </a:lvl3pPr>
            <a:lvl4pPr>
              <a:defRPr sz="2250">
                <a:solidFill>
                  <a:srgbClr val="CC0033"/>
                </a:solidFill>
                <a:latin typeface="MetaPro-Bold"/>
                <a:ea typeface="MetaPro-Bold"/>
                <a:cs typeface="MetaPro-Bold"/>
              </a:defRPr>
            </a:lvl4pPr>
            <a:lvl5pPr>
              <a:defRPr sz="2250">
                <a:solidFill>
                  <a:srgbClr val="CC0033"/>
                </a:solidFill>
                <a:latin typeface="MetaPro-Bold"/>
                <a:ea typeface="MetaPro-Bold"/>
                <a:cs typeface="MetaPro-Bold"/>
              </a:defRPr>
            </a:lvl5pPr>
            <a:lvl6pPr>
              <a:defRPr sz="2250">
                <a:solidFill>
                  <a:srgbClr val="CC0033"/>
                </a:solidFill>
                <a:latin typeface="MetaPro-Bold"/>
                <a:ea typeface="MetaPro-Bold"/>
                <a:cs typeface="MetaPro-Bold"/>
              </a:defRPr>
            </a:lvl6pPr>
            <a:lvl7pPr>
              <a:defRPr sz="2250">
                <a:solidFill>
                  <a:srgbClr val="CC0033"/>
                </a:solidFill>
                <a:latin typeface="MetaPro-Bold"/>
                <a:ea typeface="MetaPro-Bold"/>
                <a:cs typeface="MetaPro-Bold"/>
              </a:defRPr>
            </a:lvl7pPr>
            <a:lvl8pPr>
              <a:defRPr sz="2250">
                <a:solidFill>
                  <a:srgbClr val="CC0033"/>
                </a:solidFill>
                <a:latin typeface="MetaPro-Bold"/>
                <a:ea typeface="MetaPro-Bold"/>
                <a:cs typeface="MetaPro-Bold"/>
              </a:defRPr>
            </a:lvl8pPr>
            <a:lvl9pPr>
              <a:defRPr sz="2250">
                <a:solidFill>
                  <a:srgbClr val="CC0033"/>
                </a:solidFill>
                <a:latin typeface="MetaPro-Bold"/>
                <a:ea typeface="MetaPro-Bold"/>
                <a:cs typeface="MetaPro-Bold"/>
              </a:defRPr>
            </a:lvl9pPr>
          </a:lstStyle>
          <a:p xmlns:a="http://schemas.openxmlformats.org/drawingml/2006/main">
            <a:pPr algn="l">
              <a:lnSpc>
                <a:spcPct val="108000"/>
              </a:lnSpc>
              <a:buNone/>
              <a:defRPr sz="2250">
                <a:solidFill>
                  <a:srgbClr val="CC0033"/>
                </a:solidFill>
                <a:latin typeface="MetaPro-Bold"/>
                <a:ea typeface="MetaPro-Bold"/>
                <a:cs typeface="MetaPro-Bold"/>
              </a:defRPr>
            </a:pPr>
            <a:r>
              <a:rPr sz="2250" b="1" i="0">
                <a:solidFill>
                  <a:srgbClr val="CC0033"/>
                </a:solidFill>
                <a:latin typeface="MetaPro-Bold"/>
                <a:ea typeface="MetaPro-Bold"/>
                <a:cs typeface="MetaPro-Bold"/>
              </a:rPr>
              <a:t>Your check</a:t>
            </a:r>
          </a:p>
        </p:txBody>
      </p:sp>
      <p:sp>
        <p:nvSpPr>
          <p:cNvPr id="26" name="Object 26">
            <a:extLst xmlns:a="http://schemas.openxmlformats.org/drawingml/2006/main">
              <a:ext uri="{FF2B5EF4-FFF2-40B4-BE49-F238E27FC236}">
                <a16:creationId xmlns:a16="http://schemas.microsoft.com/office/drawing/2014/main" id="{363D4683-7EB4-47B7-BB05-D26A3026E1EA}"/>
              </a:ext>
            </a:extLst>
          </p:cNvPr>
          <p:cNvSpPr>
            <a:spLocks xmlns:a="http://schemas.openxmlformats.org/drawingml/2006/main" noGrp="1"/>
          </p:cNvSpPr>
          <p:nvPr/>
        </p:nvSpPr>
        <p:spPr>
          <a:xfrm xmlns:a="http://schemas.openxmlformats.org/drawingml/2006/main">
            <a:off x="3876675" y="3840480"/>
            <a:ext cx="7381875" cy="7905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lgn="l">
              <a:lnSpc>
                <a:spcPct val="108000"/>
              </a:lnSpc>
              <a:buNone/>
              <a:defRPr sz="2175">
                <a:solidFill>
                  <a:srgbClr val="161616"/>
                </a:solidFill>
                <a:latin typeface="MetaPro-Book"/>
                <a:ea typeface="MetaPro-Book"/>
                <a:cs typeface="MetaPro-Book"/>
              </a:defRPr>
            </a:pPr>
            <a:r>
              <a:rPr sz="2175" b="0" i="0">
                <a:solidFill>
                  <a:srgbClr val="161616"/>
                </a:solidFill>
                <a:latin typeface="MetaPro-Book"/>
                <a:ea typeface="MetaPro-Book"/>
                <a:cs typeface="MetaPro-Book"/>
              </a:rPr>
              <a:t>When will you review it, and what will you look for?</a:t>
            </a:r>
          </a:p>
        </p:txBody>
      </p:sp>
      <p:sp>
        <p:nvSpPr>
          <p:cNvPr id="27" name="Object 27">
            <a:extLst xmlns:a="http://schemas.openxmlformats.org/drawingml/2006/main">
              <a:ext uri="{FF2B5EF4-FFF2-40B4-BE49-F238E27FC236}">
                <a16:creationId xmlns:a16="http://schemas.microsoft.com/office/drawing/2014/main" id="{39396414-111F-4A84-BAE5-A4A9E376411C}"/>
              </a:ext>
            </a:extLst>
          </p:cNvPr>
          <p:cNvSpPr>
            <a:spLocks xmlns:a="http://schemas.openxmlformats.org/drawingml/2006/main" noGrp="1"/>
          </p:cNvSpPr>
          <p:nvPr/>
        </p:nvSpPr>
        <p:spPr>
          <a:xfrm xmlns:a="http://schemas.openxmlformats.org/drawingml/2006/main">
            <a:off x="777240" y="4800600"/>
            <a:ext cx="278892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250">
                <a:solidFill>
                  <a:srgbClr val="CC0033"/>
                </a:solidFill>
                <a:latin typeface="MetaPro-Bold"/>
                <a:ea typeface="MetaPro-Bold"/>
                <a:cs typeface="MetaPro-Bold"/>
              </a:defRPr>
            </a:defPPr>
            <a:lvl1pPr>
              <a:defRPr sz="2250">
                <a:solidFill>
                  <a:srgbClr val="CC0033"/>
                </a:solidFill>
                <a:latin typeface="MetaPro-Bold"/>
                <a:ea typeface="MetaPro-Bold"/>
                <a:cs typeface="MetaPro-Bold"/>
              </a:defRPr>
            </a:lvl1pPr>
            <a:lvl2pPr>
              <a:defRPr sz="2250">
                <a:solidFill>
                  <a:srgbClr val="CC0033"/>
                </a:solidFill>
                <a:latin typeface="MetaPro-Bold"/>
                <a:ea typeface="MetaPro-Bold"/>
                <a:cs typeface="MetaPro-Bold"/>
              </a:defRPr>
            </a:lvl2pPr>
            <a:lvl3pPr>
              <a:defRPr sz="2250">
                <a:solidFill>
                  <a:srgbClr val="CC0033"/>
                </a:solidFill>
                <a:latin typeface="MetaPro-Bold"/>
                <a:ea typeface="MetaPro-Bold"/>
                <a:cs typeface="MetaPro-Bold"/>
              </a:defRPr>
            </a:lvl3pPr>
            <a:lvl4pPr>
              <a:defRPr sz="2250">
                <a:solidFill>
                  <a:srgbClr val="CC0033"/>
                </a:solidFill>
                <a:latin typeface="MetaPro-Bold"/>
                <a:ea typeface="MetaPro-Bold"/>
                <a:cs typeface="MetaPro-Bold"/>
              </a:defRPr>
            </a:lvl4pPr>
            <a:lvl5pPr>
              <a:defRPr sz="2250">
                <a:solidFill>
                  <a:srgbClr val="CC0033"/>
                </a:solidFill>
                <a:latin typeface="MetaPro-Bold"/>
                <a:ea typeface="MetaPro-Bold"/>
                <a:cs typeface="MetaPro-Bold"/>
              </a:defRPr>
            </a:lvl5pPr>
            <a:lvl6pPr>
              <a:defRPr sz="2250">
                <a:solidFill>
                  <a:srgbClr val="CC0033"/>
                </a:solidFill>
                <a:latin typeface="MetaPro-Bold"/>
                <a:ea typeface="MetaPro-Bold"/>
                <a:cs typeface="MetaPro-Bold"/>
              </a:defRPr>
            </a:lvl6pPr>
            <a:lvl7pPr>
              <a:defRPr sz="2250">
                <a:solidFill>
                  <a:srgbClr val="CC0033"/>
                </a:solidFill>
                <a:latin typeface="MetaPro-Bold"/>
                <a:ea typeface="MetaPro-Bold"/>
                <a:cs typeface="MetaPro-Bold"/>
              </a:defRPr>
            </a:lvl7pPr>
            <a:lvl8pPr>
              <a:defRPr sz="2250">
                <a:solidFill>
                  <a:srgbClr val="CC0033"/>
                </a:solidFill>
                <a:latin typeface="MetaPro-Bold"/>
                <a:ea typeface="MetaPro-Bold"/>
                <a:cs typeface="MetaPro-Bold"/>
              </a:defRPr>
            </a:lvl8pPr>
            <a:lvl9pPr>
              <a:defRPr sz="2250">
                <a:solidFill>
                  <a:srgbClr val="CC0033"/>
                </a:solidFill>
                <a:latin typeface="MetaPro-Bold"/>
                <a:ea typeface="MetaPro-Bold"/>
                <a:cs typeface="MetaPro-Bold"/>
              </a:defRPr>
            </a:lvl9pPr>
          </a:lstStyle>
          <a:p xmlns:a="http://schemas.openxmlformats.org/drawingml/2006/main">
            <a:pPr algn="l">
              <a:lnSpc>
                <a:spcPct val="108000"/>
              </a:lnSpc>
              <a:buNone/>
            </a:pPr>
            <a:r>
              <a:rPr sz="2300" b="1" i="0">
                <a:solidFill>
                  <a:srgbClr val="CC0033"/>
                </a:solidFill>
                <a:latin typeface="MetaPro-Bold"/>
                <a:ea typeface="MetaPro-Bold"/>
                <a:cs typeface="MetaPro-Bold"/>
              </a:rPr>
              <a:t/>
            </a:r>
          </a:p>
        </p:txBody>
      </p:sp>
      <p:sp>
        <p:nvSpPr>
          <p:cNvPr id="28" name="Object 28">
            <a:extLst xmlns:a="http://schemas.openxmlformats.org/drawingml/2006/main">
              <a:ext uri="{FF2B5EF4-FFF2-40B4-BE49-F238E27FC236}">
                <a16:creationId xmlns:a16="http://schemas.microsoft.com/office/drawing/2014/main" id="{757BF08B-75D2-488F-BE30-16B33C4057D0}"/>
              </a:ext>
            </a:extLst>
          </p:cNvPr>
          <p:cNvSpPr>
            <a:spLocks xmlns:a="http://schemas.openxmlformats.org/drawingml/2006/main" noGrp="1"/>
          </p:cNvSpPr>
          <p:nvPr/>
        </p:nvSpPr>
        <p:spPr>
          <a:xfrm xmlns:a="http://schemas.openxmlformats.org/drawingml/2006/main">
            <a:off x="3876675" y="4800600"/>
            <a:ext cx="7381875" cy="7905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lgn="l">
              <a:lnSpc>
                <a:spcPct val="108000"/>
              </a:lnSpc>
              <a:buNone/>
            </a:pPr>
            <a:r>
              <a:rPr sz="2200" b="0" i="0">
                <a:solidFill>
                  <a:srgbClr val="171717"/>
                </a:solidFill>
                <a:latin typeface="MetaPro-Book"/>
                <a:ea typeface="MetaPro-Book"/>
                <a:cs typeface="MetaPro-Book"/>
              </a:rPr>
              <a:t/>
            </a:r>
          </a:p>
        </p:txBody>
      </p:sp>
      <p:sp>
        <p:nvSpPr>
          <p:cNvPr id="20" name="Object 20">
            <a:extLst xmlns:a="http://schemas.openxmlformats.org/drawingml/2006/main">
              <a:ext uri="{FF2B5EF4-FFF2-40B4-BE49-F238E27FC236}">
                <a16:creationId xmlns:a16="http://schemas.microsoft.com/office/drawing/2014/main" id="{FE9C69C0-95D4-4B97-BC6E-2B6400356FC4}"/>
              </a:ext>
            </a:extLst>
          </p:cNvPr>
          <p:cNvSpPr>
            <a:spLocks xmlns:a="http://schemas.openxmlformats.org/drawingml/2006/main" noGrp="1"/>
          </p:cNvSpPr>
          <p:nvPr/>
        </p:nvSpPr>
        <p:spPr>
          <a:xfrm xmlns:a="http://schemas.openxmlformats.org/drawingml/2006/main">
            <a:off x="731520" y="594360"/>
            <a:ext cx="1069848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nSpc>
                <a:spcPct val="108000"/>
              </a:lnSpc>
              <a:buNone/>
              <a:defRPr sz="3199">
                <a:solidFill>
                  <a:srgbClr val="161616"/>
                </a:solidFill>
                <a:latin typeface="MetaPro-Bold"/>
                <a:ea typeface="MetaPro-Bold"/>
                <a:cs typeface="MetaPro-Bold"/>
              </a:defRPr>
            </a:pPr>
            <a:r>
              <a:rPr sz="3199" b="1">
                <a:solidFill>
                  <a:srgbClr val="161616"/>
                </a:solidFill>
                <a:latin typeface="MetaPro-Bold"/>
                <a:ea typeface="MetaPro-Bold"/>
                <a:cs typeface="MetaPro-Bold"/>
              </a:rPr>
              <a:t>Your next step</a:t>
            </a:r>
          </a:p>
        </p:txBody>
      </p:sp>
      <p:sp>
        <p:nvSpPr>
          <p:cNvPr id="516" name="">
            <a:extLst xmlns:a="http://schemas.openxmlformats.org/drawingml/2006/main">
              <a:ext uri="{FF2B5EF4-FFF2-40B4-BE49-F238E27FC236}">
                <a16:creationId xmlns:a16="http://schemas.microsoft.com/office/drawing/2014/main" id="{B85C3523-3D63-477A-BAF8-69EB402E0B0E}"/>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16</a:t>
            </a:r>
          </a:p>
        </p:txBody>
      </p:sp>
    </p:spTree>
    <p:extLst>
      <p:ext uri="{BB962C8B-B14F-4D97-AF65-F5344CB8AC3E}">
        <p14:creationId xmlns:p14="http://schemas.microsoft.com/office/powerpoint/2010/main" val="710572991"/>
      </p:ext>
    </p:extLst>
  </p:cSld>
</p:sld>
</file>

<file path=ppt/slides/slide17.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4" name="Roadmap layout">
            <a:extLst xmlns:a="http://schemas.openxmlformats.org/drawingml/2006/main">
              <a:ext uri="{FF2B5EF4-FFF2-40B4-BE49-F238E27FC236}">
                <a16:creationId xmlns:a16="http://schemas.microsoft.com/office/drawing/2014/main" id="{132E97C1-8D89-4DED-A8CE-E7DA0AFAD186}"/>
              </a:ext>
            </a:extLst>
          </p:cNvPr>
          <p:cNvSpPr>
            <a:spLocks xmlns:a="http://schemas.openxmlformats.org/drawingml/2006/main" noGrp="1"/>
          </p:cNvSpPr>
          <p:nvPr/>
        </p:nvSpPr>
        <p:spPr>
          <a:xfrm xmlns:a="http://schemas.openxmlformats.org/drawingml/2006/main">
            <a:off x="7315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32" name="Object 32">
            <a:extLst xmlns:a="http://schemas.openxmlformats.org/drawingml/2006/main">
              <a:ext uri="{FF2B5EF4-FFF2-40B4-BE49-F238E27FC236}">
                <a16:creationId xmlns:a16="http://schemas.microsoft.com/office/drawing/2014/main" id="{80BF13F6-E426-407A-A688-006674114712}"/>
              </a:ext>
            </a:extLst>
          </p:cNvPr>
          <p:cNvSpPr>
            <a:spLocks xmlns:a="http://schemas.openxmlformats.org/drawingml/2006/main" noGrp="1"/>
          </p:cNvSpPr>
          <p:nvPr/>
        </p:nvSpPr>
        <p:spPr>
          <a:xfrm xmlns:a="http://schemas.openxmlformats.org/drawingml/2006/main">
            <a:off x="731520" y="594360"/>
            <a:ext cx="1069848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Resources for your next step</a:t>
            </a:r>
          </a:p>
        </p:txBody>
      </p:sp>
      <p:sp>
        <p:nvSpPr>
          <p:cNvPr id="515" name="">
            <a:extLst xmlns:a="http://schemas.openxmlformats.org/drawingml/2006/main">
              <a:ext uri="{FF2B5EF4-FFF2-40B4-BE49-F238E27FC236}">
                <a16:creationId xmlns:a16="http://schemas.microsoft.com/office/drawing/2014/main" id="{06ACDB36-B664-4A86-B76A-EE5F419E579C}"/>
              </a:ext>
            </a:extLst>
          </p:cNvPr>
          <p:cNvSpPr>
            <a:spLocks xmlns:a="http://schemas.openxmlformats.org/drawingml/2006/main" noGrp="1"/>
          </p:cNvSpPr>
          <p:nvPr/>
        </p:nvSpPr>
        <p:spPr>
          <a:xfrm xmlns:a="http://schemas.openxmlformats.org/drawingml/2006/main">
            <a:off x="771525" y="2238375"/>
            <a:ext cx="7239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850">
                <a:solidFill>
                  <a:srgbClr val="CC0033"/>
                </a:solidFill>
                <a:latin typeface="MetaPro-Bold"/>
                <a:ea typeface="MetaPro-Bold"/>
                <a:cs typeface="MetaPro-Bold"/>
              </a:defRPr>
            </a:defPPr>
            <a:lvl1pPr>
              <a:defRPr sz="2850">
                <a:solidFill>
                  <a:srgbClr val="CC0033"/>
                </a:solidFill>
                <a:latin typeface="MetaPro-Bold"/>
                <a:ea typeface="MetaPro-Bold"/>
                <a:cs typeface="MetaPro-Bold"/>
              </a:defRPr>
            </a:lvl1pPr>
            <a:lvl2pPr>
              <a:defRPr sz="2850">
                <a:solidFill>
                  <a:srgbClr val="CC0033"/>
                </a:solidFill>
                <a:latin typeface="MetaPro-Bold"/>
                <a:ea typeface="MetaPro-Bold"/>
                <a:cs typeface="MetaPro-Bold"/>
              </a:defRPr>
            </a:lvl2pPr>
            <a:lvl3pPr>
              <a:defRPr sz="2850">
                <a:solidFill>
                  <a:srgbClr val="CC0033"/>
                </a:solidFill>
                <a:latin typeface="MetaPro-Bold"/>
                <a:ea typeface="MetaPro-Bold"/>
                <a:cs typeface="MetaPro-Bold"/>
              </a:defRPr>
            </a:lvl3pPr>
            <a:lvl4pPr>
              <a:defRPr sz="2850">
                <a:solidFill>
                  <a:srgbClr val="CC0033"/>
                </a:solidFill>
                <a:latin typeface="MetaPro-Bold"/>
                <a:ea typeface="MetaPro-Bold"/>
                <a:cs typeface="MetaPro-Bold"/>
              </a:defRPr>
            </a:lvl4pPr>
            <a:lvl5pPr>
              <a:defRPr sz="2850">
                <a:solidFill>
                  <a:srgbClr val="CC0033"/>
                </a:solidFill>
                <a:latin typeface="MetaPro-Bold"/>
                <a:ea typeface="MetaPro-Bold"/>
                <a:cs typeface="MetaPro-Bold"/>
              </a:defRPr>
            </a:lvl5pPr>
            <a:lvl6pPr>
              <a:defRPr sz="2850">
                <a:solidFill>
                  <a:srgbClr val="CC0033"/>
                </a:solidFill>
                <a:latin typeface="MetaPro-Bold"/>
                <a:ea typeface="MetaPro-Bold"/>
                <a:cs typeface="MetaPro-Bold"/>
              </a:defRPr>
            </a:lvl6pPr>
            <a:lvl7pPr>
              <a:defRPr sz="2850">
                <a:solidFill>
                  <a:srgbClr val="CC0033"/>
                </a:solidFill>
                <a:latin typeface="MetaPro-Bold"/>
                <a:ea typeface="MetaPro-Bold"/>
                <a:cs typeface="MetaPro-Bold"/>
              </a:defRPr>
            </a:lvl7pPr>
            <a:lvl8pPr>
              <a:defRPr sz="2850">
                <a:solidFill>
                  <a:srgbClr val="CC0033"/>
                </a:solidFill>
                <a:latin typeface="MetaPro-Bold"/>
                <a:ea typeface="MetaPro-Bold"/>
                <a:cs typeface="MetaPro-Bold"/>
              </a:defRPr>
            </a:lvl8pPr>
            <a:lvl9pPr>
              <a:defRPr sz="2850">
                <a:solidFill>
                  <a:srgbClr val="CC0033"/>
                </a:solidFill>
                <a:latin typeface="MetaPro-Bold"/>
                <a:ea typeface="MetaPro-Bold"/>
                <a:cs typeface="MetaPro-Bold"/>
              </a:defRPr>
            </a:lvl9pPr>
          </a:lstStyle>
          <a:p xmlns:a="http://schemas.openxmlformats.org/drawingml/2006/main">
            <a:pPr>
              <a:defRPr sz="2850">
                <a:solidFill>
                  <a:srgbClr val="CC0033"/>
                </a:solidFill>
                <a:latin typeface="MetaPro-Bold"/>
                <a:ea typeface="MetaPro-Bold"/>
                <a:cs typeface="MetaPro-Bold"/>
              </a:defRPr>
            </a:pPr>
            <a:r>
              <a:rPr sz="2850">
                <a:solidFill>
                  <a:srgbClr val="CC0033"/>
                </a:solidFill>
                <a:latin typeface="MetaPro-Bold"/>
                <a:ea typeface="MetaPro-Bold"/>
                <a:cs typeface="MetaPro-Bold"/>
              </a:rPr>
              <a:t>01</a:t>
            </a:r>
          </a:p>
        </p:txBody>
      </p:sp>
      <p:sp>
        <p:nvSpPr>
          <p:cNvPr id="516" name="">
            <a:extLst xmlns:a="http://schemas.openxmlformats.org/drawingml/2006/main">
              <a:ext uri="{FF2B5EF4-FFF2-40B4-BE49-F238E27FC236}">
                <a16:creationId xmlns:a16="http://schemas.microsoft.com/office/drawing/2014/main" id="{08DF92D8-C28A-4C19-94E6-69A7EDC2A0AB}"/>
              </a:ext>
            </a:extLst>
          </p:cNvPr>
          <p:cNvSpPr>
            <a:spLocks xmlns:a="http://schemas.openxmlformats.org/drawingml/2006/main" noGrp="1"/>
          </p:cNvSpPr>
          <p:nvPr/>
        </p:nvSpPr>
        <p:spPr>
          <a:xfrm xmlns:a="http://schemas.openxmlformats.org/drawingml/2006/main">
            <a:off x="1819275" y="2238375"/>
            <a:ext cx="923925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550">
                <a:solidFill>
                  <a:srgbClr val="161616"/>
                </a:solidFill>
                <a:latin typeface="MetaPro-Bold"/>
                <a:ea typeface="MetaPro-Bold"/>
                <a:cs typeface="MetaPro-Bold"/>
              </a:defRPr>
            </a:defPPr>
            <a:lvl1pPr>
              <a:defRPr sz="2550">
                <a:solidFill>
                  <a:srgbClr val="161616"/>
                </a:solidFill>
                <a:latin typeface="MetaPro-Bold"/>
                <a:ea typeface="MetaPro-Bold"/>
                <a:cs typeface="MetaPro-Bold"/>
              </a:defRPr>
            </a:lvl1pPr>
            <a:lvl2pPr>
              <a:defRPr sz="2550">
                <a:solidFill>
                  <a:srgbClr val="161616"/>
                </a:solidFill>
                <a:latin typeface="MetaPro-Bold"/>
                <a:ea typeface="MetaPro-Bold"/>
                <a:cs typeface="MetaPro-Bold"/>
              </a:defRPr>
            </a:lvl2pPr>
            <a:lvl3pPr>
              <a:defRPr sz="2550">
                <a:solidFill>
                  <a:srgbClr val="161616"/>
                </a:solidFill>
                <a:latin typeface="MetaPro-Bold"/>
                <a:ea typeface="MetaPro-Bold"/>
                <a:cs typeface="MetaPro-Bold"/>
              </a:defRPr>
            </a:lvl3pPr>
            <a:lvl4pPr>
              <a:defRPr sz="2550">
                <a:solidFill>
                  <a:srgbClr val="161616"/>
                </a:solidFill>
                <a:latin typeface="MetaPro-Bold"/>
                <a:ea typeface="MetaPro-Bold"/>
                <a:cs typeface="MetaPro-Bold"/>
              </a:defRPr>
            </a:lvl4pPr>
            <a:lvl5pPr>
              <a:defRPr sz="2550">
                <a:solidFill>
                  <a:srgbClr val="161616"/>
                </a:solidFill>
                <a:latin typeface="MetaPro-Bold"/>
                <a:ea typeface="MetaPro-Bold"/>
                <a:cs typeface="MetaPro-Bold"/>
              </a:defRPr>
            </a:lvl5pPr>
            <a:lvl6pPr>
              <a:defRPr sz="2550">
                <a:solidFill>
                  <a:srgbClr val="161616"/>
                </a:solidFill>
                <a:latin typeface="MetaPro-Bold"/>
                <a:ea typeface="MetaPro-Bold"/>
                <a:cs typeface="MetaPro-Bold"/>
              </a:defRPr>
            </a:lvl6pPr>
            <a:lvl7pPr>
              <a:defRPr sz="2550">
                <a:solidFill>
                  <a:srgbClr val="161616"/>
                </a:solidFill>
                <a:latin typeface="MetaPro-Bold"/>
                <a:ea typeface="MetaPro-Bold"/>
                <a:cs typeface="MetaPro-Bold"/>
              </a:defRPr>
            </a:lvl7pPr>
            <a:lvl8pPr>
              <a:defRPr sz="2550">
                <a:solidFill>
                  <a:srgbClr val="161616"/>
                </a:solidFill>
                <a:latin typeface="MetaPro-Bold"/>
                <a:ea typeface="MetaPro-Bold"/>
                <a:cs typeface="MetaPro-Bold"/>
              </a:defRPr>
            </a:lvl8pPr>
            <a:lvl9pPr>
              <a:defRPr sz="2550">
                <a:solidFill>
                  <a:srgbClr val="161616"/>
                </a:solidFill>
                <a:latin typeface="MetaPro-Bold"/>
                <a:ea typeface="MetaPro-Bold"/>
                <a:cs typeface="MetaPro-Bold"/>
              </a:defRPr>
            </a:lvl9pPr>
          </a:lstStyle>
          <a:p xmlns:a="http://schemas.openxmlformats.org/drawingml/2006/main">
            <a:pPr>
              <a:defRPr sz="2550">
                <a:solidFill>
                  <a:srgbClr val="161616"/>
                </a:solidFill>
                <a:latin typeface="MetaPro-Bold"/>
                <a:ea typeface="MetaPro-Bold"/>
                <a:cs typeface="MetaPro-Bold"/>
              </a:defRPr>
            </a:pPr>
            <a:r>
              <a:rPr sz="2550">
                <a:solidFill>
                  <a:srgbClr val="161616"/>
                </a:solidFill>
                <a:latin typeface="MetaPro-Bold"/>
                <a:ea typeface="MetaPro-Bold"/>
                <a:cs typeface="MetaPro-Bold"/>
                <a:hlinkClick xmlns:r="http://schemas.openxmlformats.org/officeDocument/2006/relationships" r:id="Recf79c6f81e845f9"/>
              </a:rPr>
              <a:t>CES authentic networking</a:t>
            </a:r>
          </a:p>
        </p:txBody>
      </p:sp>
      <p:sp>
        <p:nvSpPr>
          <p:cNvPr id="517" name="">
            <a:extLst xmlns:a="http://schemas.openxmlformats.org/drawingml/2006/main">
              <a:ext uri="{FF2B5EF4-FFF2-40B4-BE49-F238E27FC236}">
                <a16:creationId xmlns:a16="http://schemas.microsoft.com/office/drawing/2014/main" id="{246A55ED-BE77-4B86-B4FD-F626367609E3}"/>
              </a:ext>
            </a:extLst>
          </p:cNvPr>
          <p:cNvSpPr>
            <a:spLocks xmlns:a="http://schemas.openxmlformats.org/drawingml/2006/main" noGrp="1"/>
          </p:cNvSpPr>
          <p:nvPr/>
        </p:nvSpPr>
        <p:spPr>
          <a:xfrm xmlns:a="http://schemas.openxmlformats.org/drawingml/2006/main">
            <a:off x="1819275" y="2857500"/>
            <a:ext cx="9239250"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725">
                <a:solidFill>
                  <a:srgbClr val="53585B"/>
                </a:solidFill>
                <a:latin typeface="MetaPro-Book"/>
                <a:ea typeface="MetaPro-Book"/>
                <a:cs typeface="MetaPro-Book"/>
              </a:defRPr>
            </a:defPPr>
            <a:lvl1pPr>
              <a:defRPr sz="1725">
                <a:solidFill>
                  <a:srgbClr val="53585B"/>
                </a:solidFill>
                <a:latin typeface="MetaPro-Book"/>
                <a:ea typeface="MetaPro-Book"/>
                <a:cs typeface="MetaPro-Book"/>
              </a:defRPr>
            </a:lvl1pPr>
            <a:lvl2pPr>
              <a:defRPr sz="1725">
                <a:solidFill>
                  <a:srgbClr val="53585B"/>
                </a:solidFill>
                <a:latin typeface="MetaPro-Book"/>
                <a:ea typeface="MetaPro-Book"/>
                <a:cs typeface="MetaPro-Book"/>
              </a:defRPr>
            </a:lvl2pPr>
            <a:lvl3pPr>
              <a:defRPr sz="1725">
                <a:solidFill>
                  <a:srgbClr val="53585B"/>
                </a:solidFill>
                <a:latin typeface="MetaPro-Book"/>
                <a:ea typeface="MetaPro-Book"/>
                <a:cs typeface="MetaPro-Book"/>
              </a:defRPr>
            </a:lvl3pPr>
            <a:lvl4pPr>
              <a:defRPr sz="1725">
                <a:solidFill>
                  <a:srgbClr val="53585B"/>
                </a:solidFill>
                <a:latin typeface="MetaPro-Book"/>
                <a:ea typeface="MetaPro-Book"/>
                <a:cs typeface="MetaPro-Book"/>
              </a:defRPr>
            </a:lvl4pPr>
            <a:lvl5pPr>
              <a:defRPr sz="1725">
                <a:solidFill>
                  <a:srgbClr val="53585B"/>
                </a:solidFill>
                <a:latin typeface="MetaPro-Book"/>
                <a:ea typeface="MetaPro-Book"/>
                <a:cs typeface="MetaPro-Book"/>
              </a:defRPr>
            </a:lvl5pPr>
            <a:lvl6pPr>
              <a:defRPr sz="1725">
                <a:solidFill>
                  <a:srgbClr val="53585B"/>
                </a:solidFill>
                <a:latin typeface="MetaPro-Book"/>
                <a:ea typeface="MetaPro-Book"/>
                <a:cs typeface="MetaPro-Book"/>
              </a:defRPr>
            </a:lvl6pPr>
            <a:lvl7pPr>
              <a:defRPr sz="1725">
                <a:solidFill>
                  <a:srgbClr val="53585B"/>
                </a:solidFill>
                <a:latin typeface="MetaPro-Book"/>
                <a:ea typeface="MetaPro-Book"/>
                <a:cs typeface="MetaPro-Book"/>
              </a:defRPr>
            </a:lvl7pPr>
            <a:lvl8pPr>
              <a:defRPr sz="1725">
                <a:solidFill>
                  <a:srgbClr val="53585B"/>
                </a:solidFill>
                <a:latin typeface="MetaPro-Book"/>
                <a:ea typeface="MetaPro-Book"/>
                <a:cs typeface="MetaPro-Book"/>
              </a:defRPr>
            </a:lvl8pPr>
            <a:lvl9pPr>
              <a:defRPr sz="1725">
                <a:solidFill>
                  <a:srgbClr val="53585B"/>
                </a:solidFill>
                <a:latin typeface="MetaPro-Book"/>
                <a:ea typeface="MetaPro-Book"/>
                <a:cs typeface="MetaPro-Book"/>
              </a:defRPr>
            </a:lvl9pPr>
          </a:lstStyle>
          <a:p xmlns:a="http://schemas.openxmlformats.org/drawingml/2006/main">
            <a:pPr>
              <a:defRPr sz="1725">
                <a:solidFill>
                  <a:srgbClr val="53585B"/>
                </a:solidFill>
                <a:latin typeface="MetaPro-Book"/>
                <a:ea typeface="MetaPro-Book"/>
                <a:cs typeface="MetaPro-Book"/>
              </a:defRPr>
            </a:pPr>
            <a:r>
              <a:rPr sz="1725">
                <a:solidFill>
                  <a:srgbClr val="53585B"/>
                </a:solidFill>
                <a:latin typeface="MetaPro-Book"/>
                <a:ea typeface="MetaPro-Book"/>
                <a:cs typeface="MetaPro-Book"/>
              </a:rPr>
              <a:t>careers.rutgers.edu/news/pointers-authentic-networking</a:t>
            </a:r>
          </a:p>
        </p:txBody>
      </p:sp>
      <p:sp>
        <p:nvSpPr>
          <p:cNvPr id="518" name="">
            <a:extLst xmlns:a="http://schemas.openxmlformats.org/drawingml/2006/main">
              <a:ext uri="{FF2B5EF4-FFF2-40B4-BE49-F238E27FC236}">
                <a16:creationId xmlns:a16="http://schemas.microsoft.com/office/drawing/2014/main" id="{1C66B79B-D2B3-4FE7-8E8B-CC22EFA6D576}"/>
              </a:ext>
            </a:extLst>
          </p:cNvPr>
          <p:cNvSpPr>
            <a:spLocks xmlns:a="http://schemas.openxmlformats.org/drawingml/2006/main" noGrp="1"/>
          </p:cNvSpPr>
          <p:nvPr/>
        </p:nvSpPr>
        <p:spPr>
          <a:xfrm xmlns:a="http://schemas.openxmlformats.org/drawingml/2006/main">
            <a:off x="771525" y="3476625"/>
            <a:ext cx="7239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850">
                <a:solidFill>
                  <a:srgbClr val="CC0033"/>
                </a:solidFill>
                <a:latin typeface="MetaPro-Bold"/>
                <a:ea typeface="MetaPro-Bold"/>
                <a:cs typeface="MetaPro-Bold"/>
              </a:defRPr>
            </a:defPPr>
            <a:lvl1pPr>
              <a:defRPr sz="2850">
                <a:solidFill>
                  <a:srgbClr val="CC0033"/>
                </a:solidFill>
                <a:latin typeface="MetaPro-Bold"/>
                <a:ea typeface="MetaPro-Bold"/>
                <a:cs typeface="MetaPro-Bold"/>
              </a:defRPr>
            </a:lvl1pPr>
            <a:lvl2pPr>
              <a:defRPr sz="2850">
                <a:solidFill>
                  <a:srgbClr val="CC0033"/>
                </a:solidFill>
                <a:latin typeface="MetaPro-Bold"/>
                <a:ea typeface="MetaPro-Bold"/>
                <a:cs typeface="MetaPro-Bold"/>
              </a:defRPr>
            </a:lvl2pPr>
            <a:lvl3pPr>
              <a:defRPr sz="2850">
                <a:solidFill>
                  <a:srgbClr val="CC0033"/>
                </a:solidFill>
                <a:latin typeface="MetaPro-Bold"/>
                <a:ea typeface="MetaPro-Bold"/>
                <a:cs typeface="MetaPro-Bold"/>
              </a:defRPr>
            </a:lvl3pPr>
            <a:lvl4pPr>
              <a:defRPr sz="2850">
                <a:solidFill>
                  <a:srgbClr val="CC0033"/>
                </a:solidFill>
                <a:latin typeface="MetaPro-Bold"/>
                <a:ea typeface="MetaPro-Bold"/>
                <a:cs typeface="MetaPro-Bold"/>
              </a:defRPr>
            </a:lvl4pPr>
            <a:lvl5pPr>
              <a:defRPr sz="2850">
                <a:solidFill>
                  <a:srgbClr val="CC0033"/>
                </a:solidFill>
                <a:latin typeface="MetaPro-Bold"/>
                <a:ea typeface="MetaPro-Bold"/>
                <a:cs typeface="MetaPro-Bold"/>
              </a:defRPr>
            </a:lvl5pPr>
            <a:lvl6pPr>
              <a:defRPr sz="2850">
                <a:solidFill>
                  <a:srgbClr val="CC0033"/>
                </a:solidFill>
                <a:latin typeface="MetaPro-Bold"/>
                <a:ea typeface="MetaPro-Bold"/>
                <a:cs typeface="MetaPro-Bold"/>
              </a:defRPr>
            </a:lvl6pPr>
            <a:lvl7pPr>
              <a:defRPr sz="2850">
                <a:solidFill>
                  <a:srgbClr val="CC0033"/>
                </a:solidFill>
                <a:latin typeface="MetaPro-Bold"/>
                <a:ea typeface="MetaPro-Bold"/>
                <a:cs typeface="MetaPro-Bold"/>
              </a:defRPr>
            </a:lvl7pPr>
            <a:lvl8pPr>
              <a:defRPr sz="2850">
                <a:solidFill>
                  <a:srgbClr val="CC0033"/>
                </a:solidFill>
                <a:latin typeface="MetaPro-Bold"/>
                <a:ea typeface="MetaPro-Bold"/>
                <a:cs typeface="MetaPro-Bold"/>
              </a:defRPr>
            </a:lvl8pPr>
            <a:lvl9pPr>
              <a:defRPr sz="2850">
                <a:solidFill>
                  <a:srgbClr val="CC0033"/>
                </a:solidFill>
                <a:latin typeface="MetaPro-Bold"/>
                <a:ea typeface="MetaPro-Bold"/>
                <a:cs typeface="MetaPro-Bold"/>
              </a:defRPr>
            </a:lvl9pPr>
          </a:lstStyle>
          <a:p xmlns:a="http://schemas.openxmlformats.org/drawingml/2006/main">
            <a:pPr>
              <a:defRPr sz="2850">
                <a:solidFill>
                  <a:srgbClr val="CC0033"/>
                </a:solidFill>
                <a:latin typeface="MetaPro-Bold"/>
                <a:ea typeface="MetaPro-Bold"/>
                <a:cs typeface="MetaPro-Bold"/>
              </a:defRPr>
            </a:pPr>
            <a:r>
              <a:rPr sz="2850">
                <a:solidFill>
                  <a:srgbClr val="CC0033"/>
                </a:solidFill>
                <a:latin typeface="MetaPro-Bold"/>
                <a:ea typeface="MetaPro-Bold"/>
                <a:cs typeface="MetaPro-Bold"/>
              </a:rPr>
              <a:t>02</a:t>
            </a:r>
          </a:p>
        </p:txBody>
      </p:sp>
      <p:sp>
        <p:nvSpPr>
          <p:cNvPr id="519" name="">
            <a:extLst xmlns:a="http://schemas.openxmlformats.org/drawingml/2006/main">
              <a:ext uri="{FF2B5EF4-FFF2-40B4-BE49-F238E27FC236}">
                <a16:creationId xmlns:a16="http://schemas.microsoft.com/office/drawing/2014/main" id="{BE30FD6A-525F-4AE2-A15B-CFE18B57F503}"/>
              </a:ext>
            </a:extLst>
          </p:cNvPr>
          <p:cNvSpPr>
            <a:spLocks xmlns:a="http://schemas.openxmlformats.org/drawingml/2006/main" noGrp="1"/>
          </p:cNvSpPr>
          <p:nvPr/>
        </p:nvSpPr>
        <p:spPr>
          <a:xfrm xmlns:a="http://schemas.openxmlformats.org/drawingml/2006/main">
            <a:off x="1819275" y="3476625"/>
            <a:ext cx="923925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550">
                <a:solidFill>
                  <a:srgbClr val="161616"/>
                </a:solidFill>
                <a:latin typeface="MetaPro-Bold"/>
                <a:ea typeface="MetaPro-Bold"/>
                <a:cs typeface="MetaPro-Bold"/>
              </a:defRPr>
            </a:defPPr>
            <a:lvl1pPr>
              <a:defRPr sz="2550">
                <a:solidFill>
                  <a:srgbClr val="161616"/>
                </a:solidFill>
                <a:latin typeface="MetaPro-Bold"/>
                <a:ea typeface="MetaPro-Bold"/>
                <a:cs typeface="MetaPro-Bold"/>
              </a:defRPr>
            </a:lvl1pPr>
            <a:lvl2pPr>
              <a:defRPr sz="2550">
                <a:solidFill>
                  <a:srgbClr val="161616"/>
                </a:solidFill>
                <a:latin typeface="MetaPro-Bold"/>
                <a:ea typeface="MetaPro-Bold"/>
                <a:cs typeface="MetaPro-Bold"/>
              </a:defRPr>
            </a:lvl2pPr>
            <a:lvl3pPr>
              <a:defRPr sz="2550">
                <a:solidFill>
                  <a:srgbClr val="161616"/>
                </a:solidFill>
                <a:latin typeface="MetaPro-Bold"/>
                <a:ea typeface="MetaPro-Bold"/>
                <a:cs typeface="MetaPro-Bold"/>
              </a:defRPr>
            </a:lvl3pPr>
            <a:lvl4pPr>
              <a:defRPr sz="2550">
                <a:solidFill>
                  <a:srgbClr val="161616"/>
                </a:solidFill>
                <a:latin typeface="MetaPro-Bold"/>
                <a:ea typeface="MetaPro-Bold"/>
                <a:cs typeface="MetaPro-Bold"/>
              </a:defRPr>
            </a:lvl4pPr>
            <a:lvl5pPr>
              <a:defRPr sz="2550">
                <a:solidFill>
                  <a:srgbClr val="161616"/>
                </a:solidFill>
                <a:latin typeface="MetaPro-Bold"/>
                <a:ea typeface="MetaPro-Bold"/>
                <a:cs typeface="MetaPro-Bold"/>
              </a:defRPr>
            </a:lvl5pPr>
            <a:lvl6pPr>
              <a:defRPr sz="2550">
                <a:solidFill>
                  <a:srgbClr val="161616"/>
                </a:solidFill>
                <a:latin typeface="MetaPro-Bold"/>
                <a:ea typeface="MetaPro-Bold"/>
                <a:cs typeface="MetaPro-Bold"/>
              </a:defRPr>
            </a:lvl6pPr>
            <a:lvl7pPr>
              <a:defRPr sz="2550">
                <a:solidFill>
                  <a:srgbClr val="161616"/>
                </a:solidFill>
                <a:latin typeface="MetaPro-Bold"/>
                <a:ea typeface="MetaPro-Bold"/>
                <a:cs typeface="MetaPro-Bold"/>
              </a:defRPr>
            </a:lvl7pPr>
            <a:lvl8pPr>
              <a:defRPr sz="2550">
                <a:solidFill>
                  <a:srgbClr val="161616"/>
                </a:solidFill>
                <a:latin typeface="MetaPro-Bold"/>
                <a:ea typeface="MetaPro-Bold"/>
                <a:cs typeface="MetaPro-Bold"/>
              </a:defRPr>
            </a:lvl8pPr>
            <a:lvl9pPr>
              <a:defRPr sz="2550">
                <a:solidFill>
                  <a:srgbClr val="161616"/>
                </a:solidFill>
                <a:latin typeface="MetaPro-Bold"/>
                <a:ea typeface="MetaPro-Bold"/>
                <a:cs typeface="MetaPro-Bold"/>
              </a:defRPr>
            </a:lvl9pPr>
          </a:lstStyle>
          <a:p xmlns:a="http://schemas.openxmlformats.org/drawingml/2006/main">
            <a:pPr>
              <a:defRPr sz="2550">
                <a:solidFill>
                  <a:srgbClr val="161616"/>
                </a:solidFill>
                <a:latin typeface="MetaPro-Bold"/>
                <a:ea typeface="MetaPro-Bold"/>
                <a:cs typeface="MetaPro-Bold"/>
              </a:defRPr>
            </a:pPr>
            <a:r>
              <a:rPr sz="2550">
                <a:solidFill>
                  <a:srgbClr val="161616"/>
                </a:solidFill>
                <a:latin typeface="MetaPro-Bold"/>
                <a:ea typeface="MetaPro-Bold"/>
                <a:cs typeface="MetaPro-Bold"/>
                <a:hlinkClick xmlns:r="http://schemas.openxmlformats.org/officeDocument/2006/relationships" r:id="R8566662d0c8641cb"/>
              </a:rPr>
              <a:t>Scarlet Career Mentoring Network</a:t>
            </a:r>
          </a:p>
        </p:txBody>
      </p:sp>
      <p:sp>
        <p:nvSpPr>
          <p:cNvPr id="520" name="">
            <a:extLst xmlns:a="http://schemas.openxmlformats.org/drawingml/2006/main">
              <a:ext uri="{FF2B5EF4-FFF2-40B4-BE49-F238E27FC236}">
                <a16:creationId xmlns:a16="http://schemas.microsoft.com/office/drawing/2014/main" id="{B6C07964-9BDB-40CE-875C-0C859077B322}"/>
              </a:ext>
            </a:extLst>
          </p:cNvPr>
          <p:cNvSpPr>
            <a:spLocks xmlns:a="http://schemas.openxmlformats.org/drawingml/2006/main" noGrp="1"/>
          </p:cNvSpPr>
          <p:nvPr/>
        </p:nvSpPr>
        <p:spPr>
          <a:xfrm xmlns:a="http://schemas.openxmlformats.org/drawingml/2006/main">
            <a:off x="1819275" y="4095750"/>
            <a:ext cx="9239250"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725">
                <a:solidFill>
                  <a:srgbClr val="53585B"/>
                </a:solidFill>
                <a:latin typeface="MetaPro-Book"/>
                <a:ea typeface="MetaPro-Book"/>
                <a:cs typeface="MetaPro-Book"/>
              </a:defRPr>
            </a:defPPr>
            <a:lvl1pPr>
              <a:defRPr sz="1725">
                <a:solidFill>
                  <a:srgbClr val="53585B"/>
                </a:solidFill>
                <a:latin typeface="MetaPro-Book"/>
                <a:ea typeface="MetaPro-Book"/>
                <a:cs typeface="MetaPro-Book"/>
              </a:defRPr>
            </a:lvl1pPr>
            <a:lvl2pPr>
              <a:defRPr sz="1725">
                <a:solidFill>
                  <a:srgbClr val="53585B"/>
                </a:solidFill>
                <a:latin typeface="MetaPro-Book"/>
                <a:ea typeface="MetaPro-Book"/>
                <a:cs typeface="MetaPro-Book"/>
              </a:defRPr>
            </a:lvl2pPr>
            <a:lvl3pPr>
              <a:defRPr sz="1725">
                <a:solidFill>
                  <a:srgbClr val="53585B"/>
                </a:solidFill>
                <a:latin typeface="MetaPro-Book"/>
                <a:ea typeface="MetaPro-Book"/>
                <a:cs typeface="MetaPro-Book"/>
              </a:defRPr>
            </a:lvl3pPr>
            <a:lvl4pPr>
              <a:defRPr sz="1725">
                <a:solidFill>
                  <a:srgbClr val="53585B"/>
                </a:solidFill>
                <a:latin typeface="MetaPro-Book"/>
                <a:ea typeface="MetaPro-Book"/>
                <a:cs typeface="MetaPro-Book"/>
              </a:defRPr>
            </a:lvl4pPr>
            <a:lvl5pPr>
              <a:defRPr sz="1725">
                <a:solidFill>
                  <a:srgbClr val="53585B"/>
                </a:solidFill>
                <a:latin typeface="MetaPro-Book"/>
                <a:ea typeface="MetaPro-Book"/>
                <a:cs typeface="MetaPro-Book"/>
              </a:defRPr>
            </a:lvl5pPr>
            <a:lvl6pPr>
              <a:defRPr sz="1725">
                <a:solidFill>
                  <a:srgbClr val="53585B"/>
                </a:solidFill>
                <a:latin typeface="MetaPro-Book"/>
                <a:ea typeface="MetaPro-Book"/>
                <a:cs typeface="MetaPro-Book"/>
              </a:defRPr>
            </a:lvl6pPr>
            <a:lvl7pPr>
              <a:defRPr sz="1725">
                <a:solidFill>
                  <a:srgbClr val="53585B"/>
                </a:solidFill>
                <a:latin typeface="MetaPro-Book"/>
                <a:ea typeface="MetaPro-Book"/>
                <a:cs typeface="MetaPro-Book"/>
              </a:defRPr>
            </a:lvl7pPr>
            <a:lvl8pPr>
              <a:defRPr sz="1725">
                <a:solidFill>
                  <a:srgbClr val="53585B"/>
                </a:solidFill>
                <a:latin typeface="MetaPro-Book"/>
                <a:ea typeface="MetaPro-Book"/>
                <a:cs typeface="MetaPro-Book"/>
              </a:defRPr>
            </a:lvl8pPr>
            <a:lvl9pPr>
              <a:defRPr sz="1725">
                <a:solidFill>
                  <a:srgbClr val="53585B"/>
                </a:solidFill>
                <a:latin typeface="MetaPro-Book"/>
                <a:ea typeface="MetaPro-Book"/>
                <a:cs typeface="MetaPro-Book"/>
              </a:defRPr>
            </a:lvl9pPr>
          </a:lstStyle>
          <a:p xmlns:a="http://schemas.openxmlformats.org/drawingml/2006/main">
            <a:pPr>
              <a:defRPr sz="1725">
                <a:solidFill>
                  <a:srgbClr val="53585B"/>
                </a:solidFill>
                <a:latin typeface="MetaPro-Book"/>
                <a:ea typeface="MetaPro-Book"/>
                <a:cs typeface="MetaPro-Book"/>
              </a:defRPr>
            </a:pPr>
            <a:r>
              <a:rPr sz="1725">
                <a:solidFill>
                  <a:srgbClr val="53585B"/>
                </a:solidFill>
                <a:latin typeface="MetaPro-Book"/>
                <a:ea typeface="MetaPro-Book"/>
                <a:cs typeface="MetaPro-Book"/>
              </a:rPr>
              <a:t>careers.rutgers.edu/Mentoring</a:t>
            </a:r>
          </a:p>
        </p:txBody>
      </p:sp>
      <p:sp>
        <p:nvSpPr>
          <p:cNvPr id="521" name="">
            <a:extLst xmlns:a="http://schemas.openxmlformats.org/drawingml/2006/main">
              <a:ext uri="{FF2B5EF4-FFF2-40B4-BE49-F238E27FC236}">
                <a16:creationId xmlns:a16="http://schemas.microsoft.com/office/drawing/2014/main" id="{50B05952-7F15-478D-BB19-B3050783EA47}"/>
              </a:ext>
            </a:extLst>
          </p:cNvPr>
          <p:cNvSpPr>
            <a:spLocks xmlns:a="http://schemas.openxmlformats.org/drawingml/2006/main" noGrp="1"/>
          </p:cNvSpPr>
          <p:nvPr/>
        </p:nvSpPr>
        <p:spPr>
          <a:xfrm xmlns:a="http://schemas.openxmlformats.org/drawingml/2006/main">
            <a:off x="771525" y="4714875"/>
            <a:ext cx="7239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850">
                <a:solidFill>
                  <a:srgbClr val="CC0033"/>
                </a:solidFill>
                <a:latin typeface="MetaPro-Bold"/>
                <a:ea typeface="MetaPro-Bold"/>
                <a:cs typeface="MetaPro-Bold"/>
              </a:defRPr>
            </a:defPPr>
            <a:lvl1pPr>
              <a:defRPr sz="2850">
                <a:solidFill>
                  <a:srgbClr val="CC0033"/>
                </a:solidFill>
                <a:latin typeface="MetaPro-Bold"/>
                <a:ea typeface="MetaPro-Bold"/>
                <a:cs typeface="MetaPro-Bold"/>
              </a:defRPr>
            </a:lvl1pPr>
            <a:lvl2pPr>
              <a:defRPr sz="2850">
                <a:solidFill>
                  <a:srgbClr val="CC0033"/>
                </a:solidFill>
                <a:latin typeface="MetaPro-Bold"/>
                <a:ea typeface="MetaPro-Bold"/>
                <a:cs typeface="MetaPro-Bold"/>
              </a:defRPr>
            </a:lvl2pPr>
            <a:lvl3pPr>
              <a:defRPr sz="2850">
                <a:solidFill>
                  <a:srgbClr val="CC0033"/>
                </a:solidFill>
                <a:latin typeface="MetaPro-Bold"/>
                <a:ea typeface="MetaPro-Bold"/>
                <a:cs typeface="MetaPro-Bold"/>
              </a:defRPr>
            </a:lvl3pPr>
            <a:lvl4pPr>
              <a:defRPr sz="2850">
                <a:solidFill>
                  <a:srgbClr val="CC0033"/>
                </a:solidFill>
                <a:latin typeface="MetaPro-Bold"/>
                <a:ea typeface="MetaPro-Bold"/>
                <a:cs typeface="MetaPro-Bold"/>
              </a:defRPr>
            </a:lvl4pPr>
            <a:lvl5pPr>
              <a:defRPr sz="2850">
                <a:solidFill>
                  <a:srgbClr val="CC0033"/>
                </a:solidFill>
                <a:latin typeface="MetaPro-Bold"/>
                <a:ea typeface="MetaPro-Bold"/>
                <a:cs typeface="MetaPro-Bold"/>
              </a:defRPr>
            </a:lvl5pPr>
            <a:lvl6pPr>
              <a:defRPr sz="2850">
                <a:solidFill>
                  <a:srgbClr val="CC0033"/>
                </a:solidFill>
                <a:latin typeface="MetaPro-Bold"/>
                <a:ea typeface="MetaPro-Bold"/>
                <a:cs typeface="MetaPro-Bold"/>
              </a:defRPr>
            </a:lvl6pPr>
            <a:lvl7pPr>
              <a:defRPr sz="2850">
                <a:solidFill>
                  <a:srgbClr val="CC0033"/>
                </a:solidFill>
                <a:latin typeface="MetaPro-Bold"/>
                <a:ea typeface="MetaPro-Bold"/>
                <a:cs typeface="MetaPro-Bold"/>
              </a:defRPr>
            </a:lvl7pPr>
            <a:lvl8pPr>
              <a:defRPr sz="2850">
                <a:solidFill>
                  <a:srgbClr val="CC0033"/>
                </a:solidFill>
                <a:latin typeface="MetaPro-Bold"/>
                <a:ea typeface="MetaPro-Bold"/>
                <a:cs typeface="MetaPro-Bold"/>
              </a:defRPr>
            </a:lvl8pPr>
            <a:lvl9pPr>
              <a:defRPr sz="2850">
                <a:solidFill>
                  <a:srgbClr val="CC0033"/>
                </a:solidFill>
                <a:latin typeface="MetaPro-Bold"/>
                <a:ea typeface="MetaPro-Bold"/>
                <a:cs typeface="MetaPro-Bold"/>
              </a:defRPr>
            </a:lvl9pPr>
          </a:lstStyle>
          <a:p xmlns:a="http://schemas.openxmlformats.org/drawingml/2006/main">
            <a:pPr>
              <a:defRPr sz="2850">
                <a:solidFill>
                  <a:srgbClr val="CC0033"/>
                </a:solidFill>
                <a:latin typeface="MetaPro-Bold"/>
                <a:ea typeface="MetaPro-Bold"/>
                <a:cs typeface="MetaPro-Bold"/>
              </a:defRPr>
            </a:pPr>
            <a:r>
              <a:rPr sz="2850">
                <a:solidFill>
                  <a:srgbClr val="CC0033"/>
                </a:solidFill>
                <a:latin typeface="MetaPro-Bold"/>
                <a:ea typeface="MetaPro-Bold"/>
                <a:cs typeface="MetaPro-Bold"/>
              </a:rPr>
              <a:t>03</a:t>
            </a:r>
          </a:p>
        </p:txBody>
      </p:sp>
      <p:sp>
        <p:nvSpPr>
          <p:cNvPr id="522" name="">
            <a:extLst xmlns:a="http://schemas.openxmlformats.org/drawingml/2006/main">
              <a:ext uri="{FF2B5EF4-FFF2-40B4-BE49-F238E27FC236}">
                <a16:creationId xmlns:a16="http://schemas.microsoft.com/office/drawing/2014/main" id="{89CDC6FB-1455-425D-956B-6B9CF2DA7F97}"/>
              </a:ext>
            </a:extLst>
          </p:cNvPr>
          <p:cNvSpPr>
            <a:spLocks xmlns:a="http://schemas.openxmlformats.org/drawingml/2006/main" noGrp="1"/>
          </p:cNvSpPr>
          <p:nvPr/>
        </p:nvSpPr>
        <p:spPr>
          <a:xfrm xmlns:a="http://schemas.openxmlformats.org/drawingml/2006/main">
            <a:off x="1819275" y="4714875"/>
            <a:ext cx="923925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550">
                <a:solidFill>
                  <a:srgbClr val="161616"/>
                </a:solidFill>
                <a:latin typeface="MetaPro-Bold"/>
                <a:ea typeface="MetaPro-Bold"/>
                <a:cs typeface="MetaPro-Bold"/>
              </a:defRPr>
            </a:defPPr>
            <a:lvl1pPr>
              <a:defRPr sz="2550">
                <a:solidFill>
                  <a:srgbClr val="161616"/>
                </a:solidFill>
                <a:latin typeface="MetaPro-Bold"/>
                <a:ea typeface="MetaPro-Bold"/>
                <a:cs typeface="MetaPro-Bold"/>
              </a:defRPr>
            </a:lvl1pPr>
            <a:lvl2pPr>
              <a:defRPr sz="2550">
                <a:solidFill>
                  <a:srgbClr val="161616"/>
                </a:solidFill>
                <a:latin typeface="MetaPro-Bold"/>
                <a:ea typeface="MetaPro-Bold"/>
                <a:cs typeface="MetaPro-Bold"/>
              </a:defRPr>
            </a:lvl2pPr>
            <a:lvl3pPr>
              <a:defRPr sz="2550">
                <a:solidFill>
                  <a:srgbClr val="161616"/>
                </a:solidFill>
                <a:latin typeface="MetaPro-Bold"/>
                <a:ea typeface="MetaPro-Bold"/>
                <a:cs typeface="MetaPro-Bold"/>
              </a:defRPr>
            </a:lvl3pPr>
            <a:lvl4pPr>
              <a:defRPr sz="2550">
                <a:solidFill>
                  <a:srgbClr val="161616"/>
                </a:solidFill>
                <a:latin typeface="MetaPro-Bold"/>
                <a:ea typeface="MetaPro-Bold"/>
                <a:cs typeface="MetaPro-Bold"/>
              </a:defRPr>
            </a:lvl4pPr>
            <a:lvl5pPr>
              <a:defRPr sz="2550">
                <a:solidFill>
                  <a:srgbClr val="161616"/>
                </a:solidFill>
                <a:latin typeface="MetaPro-Bold"/>
                <a:ea typeface="MetaPro-Bold"/>
                <a:cs typeface="MetaPro-Bold"/>
              </a:defRPr>
            </a:lvl5pPr>
            <a:lvl6pPr>
              <a:defRPr sz="2550">
                <a:solidFill>
                  <a:srgbClr val="161616"/>
                </a:solidFill>
                <a:latin typeface="MetaPro-Bold"/>
                <a:ea typeface="MetaPro-Bold"/>
                <a:cs typeface="MetaPro-Bold"/>
              </a:defRPr>
            </a:lvl6pPr>
            <a:lvl7pPr>
              <a:defRPr sz="2550">
                <a:solidFill>
                  <a:srgbClr val="161616"/>
                </a:solidFill>
                <a:latin typeface="MetaPro-Bold"/>
                <a:ea typeface="MetaPro-Bold"/>
                <a:cs typeface="MetaPro-Bold"/>
              </a:defRPr>
            </a:lvl7pPr>
            <a:lvl8pPr>
              <a:defRPr sz="2550">
                <a:solidFill>
                  <a:srgbClr val="161616"/>
                </a:solidFill>
                <a:latin typeface="MetaPro-Bold"/>
                <a:ea typeface="MetaPro-Bold"/>
                <a:cs typeface="MetaPro-Bold"/>
              </a:defRPr>
            </a:lvl8pPr>
            <a:lvl9pPr>
              <a:defRPr sz="2550">
                <a:solidFill>
                  <a:srgbClr val="161616"/>
                </a:solidFill>
                <a:latin typeface="MetaPro-Bold"/>
                <a:ea typeface="MetaPro-Bold"/>
                <a:cs typeface="MetaPro-Bold"/>
              </a:defRPr>
            </a:lvl9pPr>
          </a:lstStyle>
          <a:p xmlns:a="http://schemas.openxmlformats.org/drawingml/2006/main">
            <a:pPr>
              <a:defRPr sz="2550">
                <a:solidFill>
                  <a:srgbClr val="161616"/>
                </a:solidFill>
                <a:latin typeface="MetaPro-Bold"/>
                <a:ea typeface="MetaPro-Bold"/>
                <a:cs typeface="MetaPro-Bold"/>
              </a:defRPr>
            </a:pPr>
            <a:r>
              <a:rPr sz="2550">
                <a:solidFill>
                  <a:srgbClr val="161616"/>
                </a:solidFill>
                <a:latin typeface="MetaPro-Bold"/>
                <a:ea typeface="MetaPro-Bold"/>
                <a:cs typeface="MetaPro-Bold"/>
                <a:hlinkClick xmlns:r="http://schemas.openxmlformats.org/officeDocument/2006/relationships" r:id="R13faf0f08ef14306"/>
              </a:rPr>
              <a:t>CES Guide</a:t>
            </a:r>
          </a:p>
        </p:txBody>
      </p:sp>
      <p:sp>
        <p:nvSpPr>
          <p:cNvPr id="523" name="">
            <a:extLst xmlns:a="http://schemas.openxmlformats.org/drawingml/2006/main">
              <a:ext uri="{FF2B5EF4-FFF2-40B4-BE49-F238E27FC236}">
                <a16:creationId xmlns:a16="http://schemas.microsoft.com/office/drawing/2014/main" id="{54D34BC5-89A6-4F83-9CE2-0E5E42BD00C8}"/>
              </a:ext>
            </a:extLst>
          </p:cNvPr>
          <p:cNvSpPr>
            <a:spLocks xmlns:a="http://schemas.openxmlformats.org/drawingml/2006/main" noGrp="1"/>
          </p:cNvSpPr>
          <p:nvPr/>
        </p:nvSpPr>
        <p:spPr>
          <a:xfrm xmlns:a="http://schemas.openxmlformats.org/drawingml/2006/main">
            <a:off x="1819275" y="5334000"/>
            <a:ext cx="9239250"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725">
                <a:solidFill>
                  <a:srgbClr val="53585B"/>
                </a:solidFill>
                <a:latin typeface="MetaPro-Book"/>
                <a:ea typeface="MetaPro-Book"/>
                <a:cs typeface="MetaPro-Book"/>
              </a:defRPr>
            </a:defPPr>
            <a:lvl1pPr>
              <a:defRPr sz="1725">
                <a:solidFill>
                  <a:srgbClr val="53585B"/>
                </a:solidFill>
                <a:latin typeface="MetaPro-Book"/>
                <a:ea typeface="MetaPro-Book"/>
                <a:cs typeface="MetaPro-Book"/>
              </a:defRPr>
            </a:lvl1pPr>
            <a:lvl2pPr>
              <a:defRPr sz="1725">
                <a:solidFill>
                  <a:srgbClr val="53585B"/>
                </a:solidFill>
                <a:latin typeface="MetaPro-Book"/>
                <a:ea typeface="MetaPro-Book"/>
                <a:cs typeface="MetaPro-Book"/>
              </a:defRPr>
            </a:lvl2pPr>
            <a:lvl3pPr>
              <a:defRPr sz="1725">
                <a:solidFill>
                  <a:srgbClr val="53585B"/>
                </a:solidFill>
                <a:latin typeface="MetaPro-Book"/>
                <a:ea typeface="MetaPro-Book"/>
                <a:cs typeface="MetaPro-Book"/>
              </a:defRPr>
            </a:lvl3pPr>
            <a:lvl4pPr>
              <a:defRPr sz="1725">
                <a:solidFill>
                  <a:srgbClr val="53585B"/>
                </a:solidFill>
                <a:latin typeface="MetaPro-Book"/>
                <a:ea typeface="MetaPro-Book"/>
                <a:cs typeface="MetaPro-Book"/>
              </a:defRPr>
            </a:lvl4pPr>
            <a:lvl5pPr>
              <a:defRPr sz="1725">
                <a:solidFill>
                  <a:srgbClr val="53585B"/>
                </a:solidFill>
                <a:latin typeface="MetaPro-Book"/>
                <a:ea typeface="MetaPro-Book"/>
                <a:cs typeface="MetaPro-Book"/>
              </a:defRPr>
            </a:lvl5pPr>
            <a:lvl6pPr>
              <a:defRPr sz="1725">
                <a:solidFill>
                  <a:srgbClr val="53585B"/>
                </a:solidFill>
                <a:latin typeface="MetaPro-Book"/>
                <a:ea typeface="MetaPro-Book"/>
                <a:cs typeface="MetaPro-Book"/>
              </a:defRPr>
            </a:lvl6pPr>
            <a:lvl7pPr>
              <a:defRPr sz="1725">
                <a:solidFill>
                  <a:srgbClr val="53585B"/>
                </a:solidFill>
                <a:latin typeface="MetaPro-Book"/>
                <a:ea typeface="MetaPro-Book"/>
                <a:cs typeface="MetaPro-Book"/>
              </a:defRPr>
            </a:lvl7pPr>
            <a:lvl8pPr>
              <a:defRPr sz="1725">
                <a:solidFill>
                  <a:srgbClr val="53585B"/>
                </a:solidFill>
                <a:latin typeface="MetaPro-Book"/>
                <a:ea typeface="MetaPro-Book"/>
                <a:cs typeface="MetaPro-Book"/>
              </a:defRPr>
            </a:lvl8pPr>
            <a:lvl9pPr>
              <a:defRPr sz="1725">
                <a:solidFill>
                  <a:srgbClr val="53585B"/>
                </a:solidFill>
                <a:latin typeface="MetaPro-Book"/>
                <a:ea typeface="MetaPro-Book"/>
                <a:cs typeface="MetaPro-Book"/>
              </a:defRPr>
            </a:lvl9pPr>
          </a:lstStyle>
          <a:p xmlns:a="http://schemas.openxmlformats.org/drawingml/2006/main">
            <a:pPr>
              <a:defRPr sz="1725">
                <a:solidFill>
                  <a:srgbClr val="53585B"/>
                </a:solidFill>
                <a:latin typeface="MetaPro-Book"/>
                <a:ea typeface="MetaPro-Book"/>
                <a:cs typeface="MetaPro-Book"/>
              </a:defRPr>
            </a:pPr>
            <a:r>
              <a:rPr sz="1725">
                <a:solidFill>
                  <a:srgbClr val="53585B"/>
                </a:solidFill>
                <a:latin typeface="MetaPro-Book"/>
                <a:ea typeface="MetaPro-Book"/>
                <a:cs typeface="MetaPro-Book"/>
              </a:rPr>
              <a:t>careers.rutgers.edu/students-alumni/career-internship-guide</a:t>
            </a:r>
          </a:p>
        </p:txBody>
      </p:sp>
      <p:sp>
        <p:nvSpPr>
          <p:cNvPr id="524" name="">
            <a:extLst xmlns:a="http://schemas.openxmlformats.org/drawingml/2006/main">
              <a:ext uri="{FF2B5EF4-FFF2-40B4-BE49-F238E27FC236}">
                <a16:creationId xmlns:a16="http://schemas.microsoft.com/office/drawing/2014/main" id="{A366817A-7E41-4117-BC2F-3AA430EE93EC}"/>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17</a:t>
            </a:r>
          </a:p>
        </p:txBody>
      </p:sp>
    </p:spTree>
    <p:extLst>
      <p:ext uri="{BB962C8B-B14F-4D97-AF65-F5344CB8AC3E}">
        <p14:creationId xmlns:p14="http://schemas.microsoft.com/office/powerpoint/2010/main" val="879078565"/>
      </p:ext>
    </p:extLst>
  </p:cSld>
</p:sld>
</file>

<file path=ppt/theme/theme1.xml><?xml version="1.0" encoding="utf-8"?>
<a:theme xmlns:a="http://schemas.openxmlformats.org/drawingml/2006/main" name="Facet">
  <a:themeElements>
    <a:clrScheme name="Rutgers">
      <a:dk1>
        <a:srgbClr val="000000"/>
      </a:dk1>
      <a:lt1>
        <a:srgbClr val="FFFFFF"/>
      </a:lt1>
      <a:dk2>
        <a:srgbClr val="2C3C43"/>
      </a:dk2>
      <a:lt2>
        <a:srgbClr val="EBEBEB"/>
      </a:lt2>
      <a:accent1>
        <a:srgbClr val="000000"/>
      </a:accent1>
      <a:accent2>
        <a:srgbClr val="CC0033"/>
      </a:accent2>
      <a:accent3>
        <a:srgbClr val="E6B91E"/>
      </a:accent3>
      <a:accent4>
        <a:srgbClr val="007FAC"/>
      </a:accent4>
      <a:accent5>
        <a:srgbClr val="C42F1A"/>
      </a:accent5>
      <a:accent6>
        <a:srgbClr val="00616D"/>
      </a:accent6>
      <a:hlink>
        <a:srgbClr val="EBB600"/>
      </a:hlink>
      <a:folHlink>
        <a:srgbClr val="007FAC"/>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Rutgers">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2026-11-02T03:54:14.1760000Z</dcterms:created>
  <dcterms:modified xsi:type="dcterms:W3CDTF">2026-11-02T03:54:14.1760000Z</dcterms:modified>
</coreProperties>
</file>