
<file path=[Content_Types].xml><?xml version="1.0" encoding="utf-8"?>
<Types xmlns="http://schemas.openxmlformats.org/package/2006/content-types">
  <Default Extension="xml" ContentType="application/vnd.openxmlformats-package.core-properties+xml"/>
  <Default Extension="png" ContentType="image/png"/>
  <Default Extension="jpeg" ContentType="image/jpe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viewProps.xml" ContentType="application/vnd.openxmlformats-officedocument.presentationml.view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f0874ac754fd47f2" /><Relationship Type="http://schemas.openxmlformats.org/officeDocument/2006/relationships/extended-properties" Target="/docProps/app.xml" Id="Ra1a98d8be6a7453a" /><Relationship Type="http://schemas.openxmlformats.org/officeDocument/2006/relationships/officeDocument" Target="/ppt/presentation.xml" Id="R6eefc9314da94367" /></Relationships>
</file>

<file path=ppt/presentation.xml><?xml version="1.0" encoding="utf-8"?>
<p:presentation xmlns:p="http://schemas.openxmlformats.org/presentationml/2006/main">
  <p:sldMasterIdLst>
    <p:sldMasterId xmlns:r="http://schemas.openxmlformats.org/officeDocument/2006/relationships" id="2147483648" r:id="R4f57b61b52e24c69"/>
  </p:sldMasterIdLst>
  <p:notesMasterIdLst>
    <p:notesMasterId xmlns:r="http://schemas.openxmlformats.org/officeDocument/2006/relationships" r:id="Red0e05143011411c"/>
  </p:notesMasterIdLst>
  <p:sldIdLst>
    <p:sldId xmlns:r="http://schemas.openxmlformats.org/officeDocument/2006/relationships" id="256" r:id="R4e4c0ebc80704ecd"/>
    <p:sldId xmlns:r="http://schemas.openxmlformats.org/officeDocument/2006/relationships" id="257" r:id="Rf8e93be1a3aa4926"/>
    <p:sldId xmlns:r="http://schemas.openxmlformats.org/officeDocument/2006/relationships" id="258" r:id="R654841b803124886"/>
    <p:sldId xmlns:r="http://schemas.openxmlformats.org/officeDocument/2006/relationships" id="259" r:id="R491c25d34d214c6e"/>
    <p:sldId xmlns:r="http://schemas.openxmlformats.org/officeDocument/2006/relationships" id="260" r:id="R68600e8b459b42d9"/>
    <p:sldId xmlns:r="http://schemas.openxmlformats.org/officeDocument/2006/relationships" id="261" r:id="R0bd065b34dcb41d6"/>
    <p:sldId xmlns:r="http://schemas.openxmlformats.org/officeDocument/2006/relationships" id="262" r:id="Rcfbb0e497c044f65"/>
    <p:sldId xmlns:r="http://schemas.openxmlformats.org/officeDocument/2006/relationships" id="263" r:id="R67a3a6eb20884665"/>
    <p:sldId xmlns:r="http://schemas.openxmlformats.org/officeDocument/2006/relationships" id="264" r:id="Racee7acc17f54098"/>
    <p:sldId xmlns:r="http://schemas.openxmlformats.org/officeDocument/2006/relationships" id="265" r:id="R0dbfb999ca2b4f3d"/>
    <p:sldId xmlns:r="http://schemas.openxmlformats.org/officeDocument/2006/relationships" id="266" r:id="R4416db0406a34276"/>
    <p:sldId xmlns:r="http://schemas.openxmlformats.org/officeDocument/2006/relationships" id="267" r:id="Rb495e17383b34489"/>
    <p:sldId xmlns:r="http://schemas.openxmlformats.org/officeDocument/2006/relationships" id="268" r:id="R138668a0bf294062"/>
    <p:sldId xmlns:r="http://schemas.openxmlformats.org/officeDocument/2006/relationships" id="269" r:id="R1bc70ec6cb9e4bc8"/>
    <p:sldId xmlns:r="http://schemas.openxmlformats.org/officeDocument/2006/relationships" id="270" r:id="R2fcaeb7be71a4237"/>
    <p:sldId xmlns:r="http://schemas.openxmlformats.org/officeDocument/2006/relationships" id="271" r:id="R10d9020f53c04376"/>
    <p:sldId xmlns:r="http://schemas.openxmlformats.org/officeDocument/2006/relationships" id="272" r:id="R559bca4d6d9445d8"/>
    <p:sldId xmlns:r="http://schemas.openxmlformats.org/officeDocument/2006/relationships" id="273" r:id="R30a27b89176047eb"/>
    <p:sldId xmlns:r="http://schemas.openxmlformats.org/officeDocument/2006/relationships" id="274" r:id="R846258b2a9264967"/>
    <p:sldId xmlns:r="http://schemas.openxmlformats.org/officeDocument/2006/relationships" id="275" r:id="Rcf015b3dc8884745"/>
    <p:sldId xmlns:r="http://schemas.openxmlformats.org/officeDocument/2006/relationships" id="276" r:id="Rad9cf80f12d24699"/>
    <p:sldId xmlns:r="http://schemas.openxmlformats.org/officeDocument/2006/relationships" id="277" r:id="R6fe12e0fa68c4d8e"/>
    <p:sldId xmlns:r="http://schemas.openxmlformats.org/officeDocument/2006/relationships" id="278" r:id="Rfad9baf7910f447a"/>
    <p:sldId xmlns:r="http://schemas.openxmlformats.org/officeDocument/2006/relationships" id="279" r:id="Rfe6b4a15f5824d6c"/>
  </p:sldIdLst>
  <p:sldSz cx="12192000" cy="6858000"/>
  <p:notesSz cx="6858000" cy="9144000"/>
  <p:defaultTextStyle>
    <a:defPPr xmlns:a="http://schemas.openxmlformats.org/drawingml/2006/main">
      <a:buNone/>
    </a:defPPr>
    <a:lvl1pPr xmlns:a="http://schemas.openxmlformats.org/drawingml/2006/main" algn="l" defTabSz="457200">
      <a:spcBef>
        <a:spcPct val="0"/>
      </a:spcBef>
      <a:spcAft>
        <a:spcPct val="0"/>
      </a:spcAft>
      <a:buNone/>
      <a:defRPr kern="1200">
        <a:solidFill>
          <a:schemeClr val="tx1"/>
        </a:solidFill>
        <a:latin typeface="Calibri"/>
        <a:ea typeface="Calibri"/>
        <a:cs typeface="Calibri"/>
      </a:defRPr>
    </a:lvl1pPr>
    <a:lvl2pPr xmlns:a="http://schemas.openxmlformats.org/drawingml/2006/main" marL="457200" algn="l" defTabSz="457200">
      <a:spcBef>
        <a:spcPct val="0"/>
      </a:spcBef>
      <a:spcAft>
        <a:spcPct val="0"/>
      </a:spcAft>
      <a:buNone/>
      <a:defRPr kern="1200">
        <a:solidFill>
          <a:schemeClr val="tx1"/>
        </a:solidFill>
        <a:latin typeface="Calibri"/>
        <a:ea typeface="Calibri"/>
        <a:cs typeface="Calibri"/>
      </a:defRPr>
    </a:lvl2pPr>
    <a:lvl3pPr xmlns:a="http://schemas.openxmlformats.org/drawingml/2006/main" marL="914400" algn="l" defTabSz="457200">
      <a:spcBef>
        <a:spcPct val="0"/>
      </a:spcBef>
      <a:spcAft>
        <a:spcPct val="0"/>
      </a:spcAft>
      <a:buNone/>
      <a:defRPr kern="1200">
        <a:solidFill>
          <a:schemeClr val="tx1"/>
        </a:solidFill>
        <a:latin typeface="Calibri"/>
        <a:ea typeface="Calibri"/>
        <a:cs typeface="Calibri"/>
      </a:defRPr>
    </a:lvl3pPr>
    <a:lvl4pPr xmlns:a="http://schemas.openxmlformats.org/drawingml/2006/main" marL="1371600" algn="l" defTabSz="457200">
      <a:spcBef>
        <a:spcPct val="0"/>
      </a:spcBef>
      <a:spcAft>
        <a:spcPct val="0"/>
      </a:spcAft>
      <a:buNone/>
      <a:defRPr kern="1200">
        <a:solidFill>
          <a:schemeClr val="tx1"/>
        </a:solidFill>
        <a:latin typeface="Calibri"/>
        <a:ea typeface="Calibri"/>
        <a:cs typeface="Calibri"/>
      </a:defRPr>
    </a:lvl4pPr>
    <a:lvl5pPr xmlns:a="http://schemas.openxmlformats.org/drawingml/2006/main" marL="1828800" algn="l" defTabSz="457200">
      <a:spcBef>
        <a:spcPct val="0"/>
      </a:spcBef>
      <a:spcAft>
        <a:spcPct val="0"/>
      </a:spcAft>
      <a:buNone/>
      <a:defRPr kern="1200">
        <a:solidFill>
          <a:schemeClr val="tx1"/>
        </a:solidFill>
        <a:latin typeface="Calibri"/>
        <a:ea typeface="Calibri"/>
        <a:cs typeface="Calibri"/>
      </a:defRPr>
    </a:lvl5pPr>
    <a:lvl6pPr xmlns:a="http://schemas.openxmlformats.org/drawingml/2006/main" marL="2286000" algn="l" defTabSz="914400">
      <a:buNone/>
      <a:defRPr kern="1200">
        <a:solidFill>
          <a:schemeClr val="tx1"/>
        </a:solidFill>
        <a:latin typeface="Calibri"/>
        <a:ea typeface="Calibri"/>
        <a:cs typeface="Calibri"/>
      </a:defRPr>
    </a:lvl6pPr>
    <a:lvl7pPr xmlns:a="http://schemas.openxmlformats.org/drawingml/2006/main" marL="2743200" algn="l" defTabSz="914400">
      <a:buNone/>
      <a:defRPr kern="1200">
        <a:solidFill>
          <a:schemeClr val="tx1"/>
        </a:solidFill>
        <a:latin typeface="Calibri"/>
        <a:ea typeface="Calibri"/>
        <a:cs typeface="Calibri"/>
      </a:defRPr>
    </a:lvl7pPr>
    <a:lvl8pPr xmlns:a="http://schemas.openxmlformats.org/drawingml/2006/main" marL="3200400" algn="l" defTabSz="914400">
      <a:buNone/>
      <a:defRPr kern="1200">
        <a:solidFill>
          <a:schemeClr val="tx1"/>
        </a:solidFill>
        <a:latin typeface="Calibri"/>
        <a:ea typeface="Calibri"/>
        <a:cs typeface="Calibri"/>
      </a:defRPr>
    </a:lvl8pPr>
    <a:lvl9pPr xmlns:a="http://schemas.openxmlformats.org/drawingml/2006/main" marL="3657600" algn="l" defTabSz="914400">
      <a:buNone/>
      <a:defRPr kern="1200">
        <a:solidFill>
          <a:schemeClr val="tx1"/>
        </a:solidFill>
        <a:latin typeface="Calibri"/>
        <a:ea typeface="Calibri"/>
        <a:cs typeface="Calibri"/>
      </a:defRPr>
    </a:lvl9pPr>
  </p:defaultTextStyle>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viewProps.xml><?xml version="1.0" encoding="utf-8"?>
<p:viewPr xmlns:p="http://schemas.openxmlformats.org/presentationml/2006/main">
  <p:slideViewPr>
    <p:cSldViewPr snapToGrid="0" showGuides="0">
      <p:cViewPr>
        <p:scale>
          <a:sx xmlns:a="http://schemas.openxmlformats.org/drawingml/2006/main" n="1" d="1"/>
          <a:sy xmlns:a="http://schemas.openxmlformats.org/drawingml/2006/main" n="1" d="1"/>
        </p:scale>
        <p:origin x="0" y="0"/>
      </p:cViewPr>
      <p:guideLst/>
    </p:cSldViewPr>
  </p:slideViewPr>
  <p:gridSpacing cx="76200" cy="76200"/>
</p:viewPr>
</file>

<file path=ppt/_rels/presentation.xml.rels>&#65279;<?xml version="1.0" encoding="utf-8"?><Relationships xmlns="http://schemas.openxmlformats.org/package/2006/relationships"><Relationship Type="http://schemas.openxmlformats.org/officeDocument/2006/relationships/theme" Target="/ppt/theme/theme1.xml" Id="R2195b5d120b64cfe" /><Relationship Type="http://schemas.openxmlformats.org/officeDocument/2006/relationships/slideMaster" Target="/ppt/slideMasters/slideMaster1.xml" Id="R4f57b61b52e24c69" /><Relationship Type="http://schemas.openxmlformats.org/officeDocument/2006/relationships/notesMaster" Target="/ppt/notesMasters/notesMaster1.xml" Id="Red0e05143011411c" /><Relationship Type="http://schemas.openxmlformats.org/officeDocument/2006/relationships/presProps" Target="/ppt/presProps.xml" Id="R3bc1de71c2744f97" /><Relationship Type="http://schemas.openxmlformats.org/officeDocument/2006/relationships/viewProps" Target="/ppt/viewProps.xml" Id="R271d614d94a74565" /><Relationship Type="http://schemas.openxmlformats.org/officeDocument/2006/relationships/tableStyles" Target="/ppt/tableStyles.xml" Id="R9163b02f16ea40ee" /><Relationship Type="http://schemas.openxmlformats.org/officeDocument/2006/relationships/slide" Target="/ppt/slides/slide1.xml" Id="R4e4c0ebc80704ecd" /><Relationship Type="http://schemas.openxmlformats.org/officeDocument/2006/relationships/slide" Target="/ppt/slides/slide2.xml" Id="Rf8e93be1a3aa4926" /><Relationship Type="http://schemas.openxmlformats.org/officeDocument/2006/relationships/slide" Target="/ppt/slides/slide3.xml" Id="R654841b803124886" /><Relationship Type="http://schemas.openxmlformats.org/officeDocument/2006/relationships/slide" Target="/ppt/slides/slide4.xml" Id="R491c25d34d214c6e" /><Relationship Type="http://schemas.openxmlformats.org/officeDocument/2006/relationships/slide" Target="/ppt/slides/slide5.xml" Id="R68600e8b459b42d9" /><Relationship Type="http://schemas.openxmlformats.org/officeDocument/2006/relationships/slide" Target="/ppt/slides/slide6.xml" Id="R0bd065b34dcb41d6" /><Relationship Type="http://schemas.openxmlformats.org/officeDocument/2006/relationships/slide" Target="/ppt/slides/slide7.xml" Id="Rcfbb0e497c044f65" /><Relationship Type="http://schemas.openxmlformats.org/officeDocument/2006/relationships/slide" Target="/ppt/slides/slide8.xml" Id="R67a3a6eb20884665" /><Relationship Type="http://schemas.openxmlformats.org/officeDocument/2006/relationships/slide" Target="/ppt/slides/slide9.xml" Id="Racee7acc17f54098" /><Relationship Type="http://schemas.openxmlformats.org/officeDocument/2006/relationships/slide" Target="/ppt/slides/slide10.xml" Id="R0dbfb999ca2b4f3d" /><Relationship Type="http://schemas.openxmlformats.org/officeDocument/2006/relationships/slide" Target="/ppt/slides/slide11.xml" Id="R4416db0406a34276" /><Relationship Type="http://schemas.openxmlformats.org/officeDocument/2006/relationships/slide" Target="/ppt/slides/slide12.xml" Id="Rb495e17383b34489" /><Relationship Type="http://schemas.openxmlformats.org/officeDocument/2006/relationships/slide" Target="/ppt/slides/slide13.xml" Id="R138668a0bf294062" /><Relationship Type="http://schemas.openxmlformats.org/officeDocument/2006/relationships/slide" Target="/ppt/slides/slide14.xml" Id="R1bc70ec6cb9e4bc8" /><Relationship Type="http://schemas.openxmlformats.org/officeDocument/2006/relationships/slide" Target="/ppt/slides/slide15.xml" Id="R2fcaeb7be71a4237" /><Relationship Type="http://schemas.openxmlformats.org/officeDocument/2006/relationships/slide" Target="/ppt/slides/slide16.xml" Id="R10d9020f53c04376" /><Relationship Type="http://schemas.openxmlformats.org/officeDocument/2006/relationships/slide" Target="/ppt/slides/slide17.xml" Id="R559bca4d6d9445d8" /><Relationship Type="http://schemas.openxmlformats.org/officeDocument/2006/relationships/slide" Target="/ppt/slides/slide18.xml" Id="R30a27b89176047eb" /><Relationship Type="http://schemas.openxmlformats.org/officeDocument/2006/relationships/slide" Target="/ppt/slides/slide19.xml" Id="R846258b2a9264967" /><Relationship Type="http://schemas.openxmlformats.org/officeDocument/2006/relationships/slide" Target="/ppt/slides/slide20.xml" Id="Rcf015b3dc8884745" /><Relationship Type="http://schemas.openxmlformats.org/officeDocument/2006/relationships/slide" Target="/ppt/slides/slide21.xml" Id="Rad9cf80f12d24699" /><Relationship Type="http://schemas.openxmlformats.org/officeDocument/2006/relationships/slide" Target="/ppt/slides/slide22.xml" Id="R6fe12e0fa68c4d8e" /><Relationship Type="http://schemas.openxmlformats.org/officeDocument/2006/relationships/slide" Target="/ppt/slides/slide23.xml" Id="Rfad9baf7910f447a" /><Relationship Type="http://schemas.openxmlformats.org/officeDocument/2006/relationships/slide" Target="/ppt/slides/slide24.xml" Id="Rfe6b4a15f5824d6c"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d7af0f14e4d54d78"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51eff85b355f4f4b" /><Relationship Type="http://schemas.openxmlformats.org/officeDocument/2006/relationships/notesMaster" Target="/ppt/notesMasters/notesMaster1.xml" Id="R923617d8fc6f4c15" /></Relationships>
</file>

<file path=ppt/notesSlides/_rels/notesSlide2.xml.rels>&#65279;<?xml version="1.0" encoding="utf-8"?><Relationships xmlns="http://schemas.openxmlformats.org/package/2006/relationships"><Relationship Type="http://schemas.openxmlformats.org/officeDocument/2006/relationships/slide" Target="/ppt/slides/slide2.xml" Id="R166b1e09cbc649c1" /><Relationship Type="http://schemas.openxmlformats.org/officeDocument/2006/relationships/notesMaster" Target="/ppt/notesMasters/notesMaster1.xml" Id="R7c158fab9e6042bf" /></Relationships>
</file>

<file path=ppt/notesSlides/_rels/notesSlide3.xml.rels>&#65279;<?xml version="1.0" encoding="utf-8"?><Relationships xmlns="http://schemas.openxmlformats.org/package/2006/relationships"><Relationship Type="http://schemas.openxmlformats.org/officeDocument/2006/relationships/slide" Target="/ppt/slides/slide3.xml" Id="Rcc97e117b3704988" /><Relationship Type="http://schemas.openxmlformats.org/officeDocument/2006/relationships/notesMaster" Target="/ppt/notesMasters/notesMaster1.xml" Id="R9fceb662e6774ac0" /></Relationships>
</file>

<file path=ppt/notesSlides/_rels/notesSlide4.xml.rels>&#65279;<?xml version="1.0" encoding="utf-8"?><Relationships xmlns="http://schemas.openxmlformats.org/package/2006/relationships"><Relationship Type="http://schemas.openxmlformats.org/officeDocument/2006/relationships/slide" Target="/ppt/slides/slide4.xml" Id="R9031978fc0444eeb" /><Relationship Type="http://schemas.openxmlformats.org/officeDocument/2006/relationships/notesMaster" Target="/ppt/notesMasters/notesMaster1.xml" Id="R188c9d4163774ca9" /></Relationships>
</file>

<file path=ppt/notesSlides/_rels/notesSlide5.xml.rels>&#65279;<?xml version="1.0" encoding="utf-8"?><Relationships xmlns="http://schemas.openxmlformats.org/package/2006/relationships"><Relationship Type="http://schemas.openxmlformats.org/officeDocument/2006/relationships/slide" Target="/ppt/slides/slide5.xml" Id="Rad008638db904fb4" /><Relationship Type="http://schemas.openxmlformats.org/officeDocument/2006/relationships/notesMaster" Target="/ppt/notesMasters/notesMaster1.xml" Id="Rdb92c97867de4ff2" /></Relationships>
</file>

<file path=ppt/notesSlides/_rels/notesSlide6.xml.rels>&#65279;<?xml version="1.0" encoding="utf-8"?><Relationships xmlns="http://schemas.openxmlformats.org/package/2006/relationships"><Relationship Type="http://schemas.openxmlformats.org/officeDocument/2006/relationships/slide" Target="/ppt/slides/slide6.xml" Id="Rd382cdd56a344da8" /><Relationship Type="http://schemas.openxmlformats.org/officeDocument/2006/relationships/notesMaster" Target="/ppt/notesMasters/notesMaster1.xml" Id="R4f213d2547134381" /></Relationships>
</file>

<file path=ppt/notesSlides/_rels/notesSlide7.xml.rels>&#65279;<?xml version="1.0" encoding="utf-8"?><Relationships xmlns="http://schemas.openxmlformats.org/package/2006/relationships"><Relationship Type="http://schemas.openxmlformats.org/officeDocument/2006/relationships/slide" Target="/ppt/slides/slide7.xml" Id="Rc5efcb30ee8e4187" /><Relationship Type="http://schemas.openxmlformats.org/officeDocument/2006/relationships/notesMaster" Target="/ppt/notesMasters/notesMaster1.xml" Id="Rec482f7d22584f1c" /></Relationships>
</file>

<file path=ppt/notesSlides/_rels/notesSlide8.xml.rels>&#65279;<?xml version="1.0" encoding="utf-8"?><Relationships xmlns="http://schemas.openxmlformats.org/package/2006/relationships"><Relationship Type="http://schemas.openxmlformats.org/officeDocument/2006/relationships/slide" Target="/ppt/slides/slide8.xml" Id="R91a39aa7b91948ba" /><Relationship Type="http://schemas.openxmlformats.org/officeDocument/2006/relationships/notesMaster" Target="/ppt/notesMasters/notesMaster1.xml" Id="R9ba9e05245ed4ec6" /></Relationships>
</file>

<file path=ppt/notesSlides/_rels/notesSlide9.xml.rels>&#65279;<?xml version="1.0" encoding="utf-8"?><Relationships xmlns="http://schemas.openxmlformats.org/package/2006/relationships"><Relationship Type="http://schemas.openxmlformats.org/officeDocument/2006/relationships/slide" Target="/ppt/slides/slide9.xml" Id="Rf7515c6f4d8a4a51" /><Relationship Type="http://schemas.openxmlformats.org/officeDocument/2006/relationships/notesMaster" Target="/ppt/notesMasters/notesMaster1.xml" Id="R91227a1e887041c8"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82b9890eab4f43e2" /><Relationship Type="http://schemas.openxmlformats.org/officeDocument/2006/relationships/notesMaster" Target="/ppt/notesMasters/notesMaster1.xml" Id="Ra81818df0eb1454a" /></Relationships>
</file>

<file path=ppt/notesSlides/_rels/notesSlide11.xml.rels>&#65279;<?xml version="1.0" encoding="utf-8"?><Relationships xmlns="http://schemas.openxmlformats.org/package/2006/relationships"><Relationship Type="http://schemas.openxmlformats.org/officeDocument/2006/relationships/slide" Target="/ppt/slides/slide11.xml" Id="R97a737f1fb084fc9" /><Relationship Type="http://schemas.openxmlformats.org/officeDocument/2006/relationships/notesMaster" Target="/ppt/notesMasters/notesMaster1.xml" Id="Rcc9ddd13f63b48a9" /></Relationships>
</file>

<file path=ppt/notesSlides/_rels/notesSlide12.xml.rels>&#65279;<?xml version="1.0" encoding="utf-8"?><Relationships xmlns="http://schemas.openxmlformats.org/package/2006/relationships"><Relationship Type="http://schemas.openxmlformats.org/officeDocument/2006/relationships/slide" Target="/ppt/slides/slide12.xml" Id="Rd7650dea6907496d" /><Relationship Type="http://schemas.openxmlformats.org/officeDocument/2006/relationships/notesMaster" Target="/ppt/notesMasters/notesMaster1.xml" Id="Rad3c87e792ad420f" /></Relationships>
</file>

<file path=ppt/notesSlides/_rels/notesSlide13.xml.rels>&#65279;<?xml version="1.0" encoding="utf-8"?><Relationships xmlns="http://schemas.openxmlformats.org/package/2006/relationships"><Relationship Type="http://schemas.openxmlformats.org/officeDocument/2006/relationships/slide" Target="/ppt/slides/slide13.xml" Id="R8e1afd1e72a241f7" /><Relationship Type="http://schemas.openxmlformats.org/officeDocument/2006/relationships/notesMaster" Target="/ppt/notesMasters/notesMaster1.xml" Id="R076ec422ef484990" /></Relationships>
</file>

<file path=ppt/notesSlides/_rels/notesSlide14.xml.rels>&#65279;<?xml version="1.0" encoding="utf-8"?><Relationships xmlns="http://schemas.openxmlformats.org/package/2006/relationships"><Relationship Type="http://schemas.openxmlformats.org/officeDocument/2006/relationships/slide" Target="/ppt/slides/slide14.xml" Id="R164d542832984bb8" /><Relationship Type="http://schemas.openxmlformats.org/officeDocument/2006/relationships/notesMaster" Target="/ppt/notesMasters/notesMaster1.xml" Id="Ra59001dbd5444d4d" /></Relationships>
</file>

<file path=ppt/notesSlides/_rels/notesSlide15.xml.rels>&#65279;<?xml version="1.0" encoding="utf-8"?><Relationships xmlns="http://schemas.openxmlformats.org/package/2006/relationships"><Relationship Type="http://schemas.openxmlformats.org/officeDocument/2006/relationships/slide" Target="/ppt/slides/slide15.xml" Id="R9ca1d571d8c34ba4" /><Relationship Type="http://schemas.openxmlformats.org/officeDocument/2006/relationships/notesMaster" Target="/ppt/notesMasters/notesMaster1.xml" Id="R68eb496f9f1b4dd6" /></Relationships>
</file>

<file path=ppt/notesSlides/_rels/notesSlide16.xml.rels>&#65279;<?xml version="1.0" encoding="utf-8"?><Relationships xmlns="http://schemas.openxmlformats.org/package/2006/relationships"><Relationship Type="http://schemas.openxmlformats.org/officeDocument/2006/relationships/slide" Target="/ppt/slides/slide16.xml" Id="R1ad5b8bf97b44c1b" /><Relationship Type="http://schemas.openxmlformats.org/officeDocument/2006/relationships/notesMaster" Target="/ppt/notesMasters/notesMaster1.xml" Id="R6eec0e045ce34154" /></Relationships>
</file>

<file path=ppt/notesSlides/_rels/notesSlide17.xml.rels>&#65279;<?xml version="1.0" encoding="utf-8"?><Relationships xmlns="http://schemas.openxmlformats.org/package/2006/relationships"><Relationship Type="http://schemas.openxmlformats.org/officeDocument/2006/relationships/slide" Target="/ppt/slides/slide17.xml" Id="Rd1af4ae6eeb44674" /><Relationship Type="http://schemas.openxmlformats.org/officeDocument/2006/relationships/notesMaster" Target="/ppt/notesMasters/notesMaster1.xml" Id="Rb00b5ec6b3544822" /></Relationships>
</file>

<file path=ppt/notesSlides/_rels/notesSlide18.xml.rels>&#65279;<?xml version="1.0" encoding="utf-8"?><Relationships xmlns="http://schemas.openxmlformats.org/package/2006/relationships"><Relationship Type="http://schemas.openxmlformats.org/officeDocument/2006/relationships/slide" Target="/ppt/slides/slide18.xml" Id="R3282565b73de4d50" /><Relationship Type="http://schemas.openxmlformats.org/officeDocument/2006/relationships/notesMaster" Target="/ppt/notesMasters/notesMaster1.xml" Id="Rb43c42bd6a8641d6" /></Relationships>
</file>

<file path=ppt/notesSlides/_rels/notesSlide19.xml.rels>&#65279;<?xml version="1.0" encoding="utf-8"?><Relationships xmlns="http://schemas.openxmlformats.org/package/2006/relationships"><Relationship Type="http://schemas.openxmlformats.org/officeDocument/2006/relationships/slide" Target="/ppt/slides/slide19.xml" Id="Rb79332bdf5324f3d" /><Relationship Type="http://schemas.openxmlformats.org/officeDocument/2006/relationships/notesMaster" Target="/ppt/notesMasters/notesMaster1.xml" Id="R89a002b984904e25" /></Relationships>
</file>

<file path=ppt/notesSlides/_rels/notesSlide20.xml.rels>&#65279;<?xml version="1.0" encoding="utf-8"?><Relationships xmlns="http://schemas.openxmlformats.org/package/2006/relationships"><Relationship Type="http://schemas.openxmlformats.org/officeDocument/2006/relationships/slide" Target="/ppt/slides/slide20.xml" Id="R8b6120ec3c1d4bd8" /><Relationship Type="http://schemas.openxmlformats.org/officeDocument/2006/relationships/notesMaster" Target="/ppt/notesMasters/notesMaster1.xml" Id="Re402bb27206c4b36" /></Relationships>
</file>

<file path=ppt/notesSlides/_rels/notesSlide21.xml.rels>&#65279;<?xml version="1.0" encoding="utf-8"?><Relationships xmlns="http://schemas.openxmlformats.org/package/2006/relationships"><Relationship Type="http://schemas.openxmlformats.org/officeDocument/2006/relationships/slide" Target="/ppt/slides/slide21.xml" Id="R22456c2b0f414f69" /><Relationship Type="http://schemas.openxmlformats.org/officeDocument/2006/relationships/notesMaster" Target="/ppt/notesMasters/notesMaster1.xml" Id="R8fa7d850c6914cad" /></Relationships>
</file>

<file path=ppt/notesSlides/_rels/notesSlide22.xml.rels>&#65279;<?xml version="1.0" encoding="utf-8"?><Relationships xmlns="http://schemas.openxmlformats.org/package/2006/relationships"><Relationship Type="http://schemas.openxmlformats.org/officeDocument/2006/relationships/slide" Target="/ppt/slides/slide22.xml" Id="R25ef7b1fc783413c" /><Relationship Type="http://schemas.openxmlformats.org/officeDocument/2006/relationships/notesMaster" Target="/ppt/notesMasters/notesMaster1.xml" Id="R46d4dd93ad294204" /></Relationships>
</file>

<file path=ppt/notesSlides/_rels/notesSlide23.xml.rels>&#65279;<?xml version="1.0" encoding="utf-8"?><Relationships xmlns="http://schemas.openxmlformats.org/package/2006/relationships"><Relationship Type="http://schemas.openxmlformats.org/officeDocument/2006/relationships/slide" Target="/ppt/slides/slide23.xml" Id="Rf532145c87b14c2e" /><Relationship Type="http://schemas.openxmlformats.org/officeDocument/2006/relationships/notesMaster" Target="/ppt/notesMasters/notesMaster1.xml" Id="Radf067147dad4027" /></Relationships>
</file>

<file path=ppt/notesSlides/_rels/notesSlide24.xml.rels>&#65279;<?xml version="1.0" encoding="utf-8"?><Relationships xmlns="http://schemas.openxmlformats.org/package/2006/relationships"><Relationship Type="http://schemas.openxmlformats.org/officeDocument/2006/relationships/slide" Target="/ppt/slides/slide24.xml" Id="R7267f98de0a141b7" /><Relationship Type="http://schemas.openxmlformats.org/officeDocument/2006/relationships/notesMaster" Target="/ppt/notesMasters/notesMaster1.xml" Id="Rcd0155e4a4884d4a"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1 OF 24</a:t>
            </a:r>
            <a:endParaRPr/>
          </a:p>
          <a:p xmlns:a="http://schemas.openxmlformats.org/drawingml/2006/main">
            <a:r>
              <a:t/>
            </a:r>
          </a:p>
          <a:p xmlns:a="http://schemas.openxmlformats.org/drawingml/2006/main">
            <a:r>
              <a:t>FACILITATOR GUIDE</a:t>
            </a:r>
          </a:p>
          <a:p xmlns:a="http://schemas.openxmlformats.org/drawingml/2006/main">
            <a:r>
              <a:t>How to use this guide</a:t>
            </a:r>
          </a:p>
          <a:p xmlns:a="http://schemas.openxmlformats.org/drawingml/2006/main">
            <a:r>
              <a:t>Read the teaching background and all suggested wording before the session. The preparation reading is outside the 60-minute student session. You may use the suggested language verbatim or adapt it after you understand the concept. Handouts and answer keys are included; slides are not needed to facilitate this version.</a:t>
            </a:r>
          </a:p>
          <a:p xmlns:a="http://schemas.openxmlformats.org/drawingml/2006/main">
            <a:r>
              <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Preparation before the session</a:t>
            </a:r>
          </a:p>
          <a:p xmlns:a="http://schemas.openxmlformats.org/drawingml/2006/main">
            <a:r>
              <a:t>Read NACE’s official definitions and sample behaviors, then the teaching background. Practice the sample explanation aloud. Print the Student reflection worksheet and Practice explaining the experience handouts. Make the competency teaching table available. Test the quiz method and choose a way to collect the exit ticket. Read the case and its debrief before teaching. For large groups, keep partner work in place rather than waiting for every group to report.</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Library/Rutgers (R-Comm)/RG22_10_19_0309_RU_NwBrnswck.JPG</a:t>
            </a:r>
          </a:p>
          <a:p xmlns:a="http://schemas.openxmlformats.org/drawingml/2006/main">
            <a:r>
              <a:t>Photograph is illustrative. People shown are not the fictional case participants.</a:t>
            </a:r>
          </a:p>
          <a:p xmlns:a="http://schemas.openxmlformats.org/drawingml/2006/main">
            <a:r>
              <a:t/>
            </a:r>
          </a:p>
          <a:p xmlns:a="http://schemas.openxmlformats.org/drawingml/2006/main">
            <a:r>
              <a:t>DELIVERY</a:t>
            </a:r>
          </a:p>
          <a:p xmlns:a="http://schemas.openxmlformats.org/drawingml/2006/main">
            <a:r>
              <a:t>Move directly to the opening student activity after a brief welcome. Full instructions, worksheets, and accessibility alternatives are in the matching facilitator guide. This deck uses CES branding only.</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2 OF 24</a:t>
            </a:r>
            <a:endParaRPr/>
          </a:p>
          <a:p xmlns:a="http://schemas.openxmlformats.org/drawingml/2006/main">
            <a:r>
              <a:t>SESSION TIMING: 0–5 minutes</a:t>
            </a:r>
          </a:p>
          <a:p xmlns:a="http://schemas.openxmlformats.org/drawingml/2006/main">
            <a:r>
              <a:t/>
            </a:r>
          </a:p>
          <a:p xmlns:a="http://schemas.openxmlformats.org/drawingml/2006/main">
            <a:r>
              <a:t>FACILITATOR GUIDE</a:t>
            </a:r>
          </a:p>
          <a:p xmlns:a="http://schemas.openxmlformats.org/drawingml/2006/main">
            <a:r>
              <a:t>Opening action from 0 to 5 minutes</a:t>
            </a:r>
          </a:p>
          <a:p xmlns:a="http://schemas.openxmlformats.org/drawingml/2006/main">
            <a:r>
              <a:t>Facilitator actions:</a:t>
            </a:r>
          </a:p>
          <a:p xmlns:a="http://schemas.openxmlformats.org/drawingml/2006/main">
            <a:r>
              <a:t>Begin the activity immediately. Allow one minute for individual thinking and writing, two minutes for partners, and two minutes to collect two or three action verbs on the board. Students can use the fictional case if they prefer.</a:t>
            </a:r>
          </a:p>
          <a:p xmlns:a="http://schemas.openxmlformats.org/drawingml/2006/main">
            <a:r>
              <a:t>Say to students:</a:t>
            </a:r>
          </a:p>
          <a:p xmlns:a="http://schemas.openxmlformats.org/drawingml/2006/main">
            <a:r>
              <a:t>“Explain one research task to a partner in one sentence without technical jargon. Ask your partner to name the action they heard. Then write what that task taught you. We will return to that moment today. You do not need an impressive title or a perfect outcome. We are interested in what you did and what you learned.”</a:t>
            </a:r>
          </a:p>
          <a:p xmlns:a="http://schemas.openxmlformats.org/drawingml/2006/main">
            <a:r>
              <a:t>Ask students:</a:t>
            </a:r>
          </a:p>
          <a:p xmlns:a="http://schemas.openxmlformats.org/drawingml/2006/main">
            <a:r>
              <a:t>“What action did you hear your partner describe?”</a:t>
            </a:r>
          </a:p>
          <a:p xmlns:a="http://schemas.openxmlformats.org/drawingml/2006/main">
            <a:r>
              <a:t>Expected responses:</a:t>
            </a:r>
          </a:p>
          <a:p xmlns:a="http://schemas.openxmlformats.org/drawingml/2006/main">
            <a:r>
              <a:t>Concrete verbs such as asked, checked, compared, organized, listened, or revised.</a:t>
            </a:r>
          </a:p>
          <a:p xmlns:a="http://schemas.openxmlformats.org/drawingml/2006/main">
            <a:r>
              <a:t>If students need support:</a:t>
            </a:r>
          </a:p>
          <a:p xmlns:a="http://schemas.openxmlformats.org/drawingml/2006/main">
            <a:r>
              <a:t>If someone says “I learned a lot,” ask “What is one thing you did that helped you learn?” If nobody volunteers, offer “I checked a source before sharing it.”</a:t>
            </a:r>
          </a:p>
          <a:p xmlns:a="http://schemas.openxmlformats.org/drawingml/2006/main">
            <a:r>
              <a:t>Transition to the next activity:</a:t>
            </a:r>
          </a:p>
          <a:p xmlns:a="http://schemas.openxmlformats.org/drawingml/2006/main">
            <a:r>
              <a:t>“Those actions are where we can look for evidence of skills.”</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3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What you are teaching</a:t>
            </a:r>
          </a:p>
          <a:p xmlns:a="http://schemas.openxmlformats.org/drawingml/2006/main">
            <a:r>
              <a:t>NACE stands for the National Association of Colleges and Employers. Its career readiness competencies give students and educators a shared vocabulary for skills that can develop through learning and experience. CES connects academic and co-curricular learning with students’ future contributions. This lesson helps students recognize learning already occurring in their experience and practice explaining it.</a:t>
            </a:r>
          </a:p>
          <a:p xmlns:a="http://schemas.openxmlformats.org/drawingml/2006/main">
            <a:r>
              <a:t/>
            </a:r>
          </a:p>
          <a:p xmlns:a="http://schemas.openxmlformats.org/drawingml/2006/main">
            <a:r>
              <a:t>Two distinctions to explain</a:t>
            </a:r>
          </a:p>
          <a:p xmlns:a="http://schemas.openxmlformats.org/drawingml/2006/main">
            <a:r>
              <a:t>Leadership helps shape the direction and conditions of shared work; Teamwork describes contributing and collaborating within it. One action may support both if the explanation is convincing. Technology means using tools thoughtfully and responsibly, not simply owning a device or naming software.</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4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5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Terminology for this lesson</a:t>
            </a:r>
          </a:p>
          <a:p xmlns:a="http://schemas.openxmlformats.org/drawingml/2006/main">
            <a:r>
              <a:t>Teach Equity &amp; Inclusion as the NACE competency name, as requested for these materials. CES’s Becoming Career Ready article currently uses Fairness &amp; Collaborative Learning, while Roadmap &amp; Frameworks uses Equity &amp; Inclusion. These pages use different labels; do not describe the CES alternative as NACE’s official name. NACE currently marks Equity &amp; Inclusion as under review. The examples in this guide are teaching paraphrases, not verbatim definitions.</a:t>
            </a:r>
          </a:p>
          <a:p xmlns:a="http://schemas.openxmlformats.org/drawingml/2006/main">
            <a:r>
              <a:t/>
            </a:r>
          </a:p>
          <a:p xmlns:a="http://schemas.openxmlformats.org/drawingml/2006/main">
            <a:r>
              <a:t>Teaching the eight competencies</a:t>
            </a:r>
          </a:p>
          <a:p xmlns:a="http://schemas.openxmlformats.org/drawingml/2006/main">
            <a:r>
              <a:t>Use the explanations below during minutes 5–12. Read the meaning in your own words and give a short example. The examples are illustrative possibilities in this experience type; they are not claims that every student or the shared case demonstrates all eight.</a:t>
            </a:r>
          </a:p>
          <a:p xmlns:a="http://schemas.openxmlformats.org/drawingml/2006/main">
            <a:r>
              <a:t/>
            </a:r>
          </a:p>
          <a:p xmlns:a="http://schemas.openxmlformats.org/drawingml/2006/main">
            <a:r>
              <a:t>Use NACE behaviors to evaluate evidence</a:t>
            </a:r>
          </a:p>
          <a:p xmlns:a="http://schemas.openxmlformats.org/drawingml/2006/main">
            <a:r>
              <a:t>Read NACE’s official definitions and sample behaviors before teaching: https://www.naceweb.org/career-readiness/competencies/career-readiness-defined. The summaries, examples, and coaching questions here are teaching adaptations. Use the official page as the reference when a connection is uncertain.</a:t>
            </a:r>
          </a:p>
          <a:p xmlns:a="http://schemas.openxmlformats.org/drawingml/2006/main">
            <a:r>
              <a:t>These are teaching summaries. Use the official NACE definitions and sample behaviors for fuller guidance. Equity &amp; Inclusion is the name selected for these lessons. The CES Becoming Career Ready page uses Fairness &amp; Collaborative Learning. NACE currently labels Equity &amp; Inclusion under review. Source: https://www.naceweb.org/career-readiness/competencies/career-readiness-defined</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Icons: NACE Competency Icon Set, CES Presentation Library; also published at https://careers.rutgers.edu/campus-partners/strategicplan-2030</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6 OF 24</a:t>
            </a:r>
            <a:endParaRPr/>
          </a:p>
          <a:p xmlns:a="http://schemas.openxmlformats.org/drawingml/2006/main">
            <a:r>
              <a:t>SESSION TIMING: 5–12 minutes</a:t>
            </a:r>
          </a:p>
          <a:p xmlns:a="http://schemas.openxmlformats.org/drawingml/2006/main">
            <a:r>
              <a:t/>
            </a:r>
          </a:p>
          <a:p xmlns:a="http://schemas.openxmlformats.org/drawingml/2006/main">
            <a:r>
              <a:t>FACILITATOR GUIDE</a:t>
            </a:r>
          </a:p>
          <a:p xmlns:a="http://schemas.openxmlformats.org/drawingml/2006/main">
            <a:r>
              <a:t>A simple example you can teach</a:t>
            </a:r>
          </a:p>
          <a:p xmlns:a="http://schemas.openxmlformats.org/drawingml/2006/main">
            <a:r>
              <a:t>“I am good at teamwork” is a claim. “I negotiated roles when two teammates had overlapping tasks, checked the revised plan with them, and completed my part” gives behavioral evidence. Ask what happened next to strengthen it further. Do not tell students they need an award, publication, or numerical improvement for their experience to count.</a:t>
            </a:r>
          </a:p>
          <a:p xmlns:a="http://schemas.openxmlformats.org/drawingml/2006/main">
            <a:r>
              <a:t/>
            </a:r>
          </a:p>
          <a:p xmlns:a="http://schemas.openxmlformats.org/drawingml/2006/main">
            <a:r>
              <a:t>How to coach a connection</a:t>
            </a:r>
          </a:p>
          <a:p xmlns:a="http://schemas.openxmlformats.org/drawingml/2006/main">
            <a:r>
              <a:t>Ask the student to name an action, identify the relevant NACE behavior, and explain the connection. Check the match against NACE’s sample behaviors. Ask what outcome, feedback, or artifact supports it. A student can demonstrate more than one competency; choose the clearest evidence rather than requiring all eight. An experience title alone does not demonstrate the behavior.</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7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Teach the shared case from 12 to 20 minutes</a:t>
            </a:r>
          </a:p>
          <a:p xmlns:a="http://schemas.openxmlformats.org/drawingml/2006/main">
            <a:r>
              <a:t>Read aloud:</a:t>
            </a:r>
          </a:p>
          <a:p xmlns:a="http://schemas.openxmlformats.org/drawingml/2006/main">
            <a:r>
              <a:t>In a faculty-led research project, Sam notices an unexpected pattern in the dataset. Sam checks the analysis steps, records a possible coding inconsistency, discusses it with a mentor, and reruns the analysis after the team agrees on a correction. The revised output changes the initial interpretation. Sam records the decision so the team can trace the change.</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check the analysis and document any correction with my mentor. Action: checked analysis steps, discussed a coding inconsistency with a mentor, and documented a corrected analysis. Result: the revised analysis changed the initial interpretation and left a traceable decision record.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Critical Thinking: testing an explanation and revising an interpretation. Technology: using analysis tools appropriately and checking output. Professionalism: documenting decisions and seeking mentor guidance. A publication, significant result, or independent project is not required to demonstrate these behaviors.</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An inconclusive or corrected result can still provide evidence of learning and sound research practice.</a:t>
            </a:r>
          </a:p>
          <a:p xmlns:a="http://schemas.openxmlformats.org/drawingml/2006/main">
            <a:r>
              <a:t/>
            </a:r>
          </a:p>
          <a:p xmlns:a="http://schemas.openxmlformats.org/drawingml/2006/main">
            <a:r>
              <a:t>Full case:</a:t>
            </a:r>
          </a:p>
          <a:p xmlns:a="http://schemas.openxmlformats.org/drawingml/2006/main">
            <a:r>
              <a:t>In a faculty-led research project, Sam notices an unexpected pattern in the dataset. Sam checks the analysis steps, records a possible coding inconsistency, discusses it with a mentor, and reruns the analysis after the team agrees on a correction. The revised output changes the initial interpretation. Sam records the decision so the team can trace the change.</a:t>
            </a:r>
          </a:p>
          <a:p xmlns:a="http://schemas.openxmlformats.org/drawingml/2006/main">
            <a:r>
              <a:t>Ask pairs to identify two actions and possible competency connections before advancing.</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Image embedded in authorized Symposium reference deck: image8.jpeg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8 OF 24</a:t>
            </a:r>
            <a:endParaRPr/>
          </a:p>
          <a:p xmlns:a="http://schemas.openxmlformats.org/drawingml/2006/main">
            <a:r>
              <a:t>SESSION TIMING: 12–20 minutes</a:t>
            </a:r>
          </a:p>
          <a:p xmlns:a="http://schemas.openxmlformats.org/drawingml/2006/main">
            <a:r>
              <a:t/>
            </a:r>
          </a:p>
          <a:p xmlns:a="http://schemas.openxmlformats.org/drawingml/2006/main">
            <a:r>
              <a:t>FACILITATOR GUIDE</a:t>
            </a:r>
          </a:p>
          <a:p xmlns:a="http://schemas.openxmlformats.org/drawingml/2006/main">
            <a:r>
              <a:t>Critical Thinking: testing an explanation and revising an interpretation. Technology: using analysis tools appropriately and checking output. Professionalism: documenting decisions and seeking mentor guidance. A publication, significant result, or independent project is not required to demonstrate these behaviors.</a:t>
            </a:r>
          </a:p>
          <a:p xmlns:a="http://schemas.openxmlformats.org/drawingml/2006/main">
            <a:r>
              <a:t/>
            </a:r>
          </a:p>
          <a:p xmlns:a="http://schemas.openxmlformats.org/drawingml/2006/main">
            <a:r>
              <a:t>Teach the shared case from 12 to 20 minutes</a:t>
            </a:r>
          </a:p>
          <a:p xmlns:a="http://schemas.openxmlformats.org/drawingml/2006/main">
            <a:r>
              <a:t>Read aloud:</a:t>
            </a:r>
          </a:p>
          <a:p xmlns:a="http://schemas.openxmlformats.org/drawingml/2006/main">
            <a:r>
              <a:t>In a faculty-led research project, Sam notices an unexpected pattern in the dataset. Sam checks the analysis steps, records a possible coding inconsistency, discusses it with a mentor, and reruns the analysis after the team agrees on a correction. The revised output changes the initial interpretation. Sam records the decision so the team can trace the change.</a:t>
            </a:r>
          </a:p>
          <a:p xmlns:a="http://schemas.openxmlformats.org/drawingml/2006/main">
            <a:r>
              <a:t>Give pairs three minutes to identify two personal actions and propose competency connections. Use three minutes to debrief. Spend the final two minutes introducing the explanation structure: STAR: Situation, Task, Action, and Result. Add a short connection to the chosen audience after the STAR example. Tell students that several labels can fit when supported by evidence. The case is fictional.</a:t>
            </a:r>
          </a:p>
          <a:p xmlns:a="http://schemas.openxmlformats.org/drawingml/2006/main">
            <a:r>
              <a:t>Make STAR visible:</a:t>
            </a:r>
          </a:p>
          <a:p xmlns:a="http://schemas.openxmlformats.org/drawingml/2006/main">
            <a:r>
              <a:t>Situation: identify the setting and challenge in the case. Task: My responsibility was to check the analysis and document any correction with my mentor. Action: checked analysis steps, discussed a coding inconsistency with a mentor, and documented a corrected analysis. Result: the revised analysis changed the initial interpretation and left a traceable decision record. Ask students to distinguish the surrounding problem from the student’s responsibility. Then ask which actions provide the strongest competency evidence.</a:t>
            </a:r>
          </a:p>
          <a:p xmlns:a="http://schemas.openxmlformats.org/drawingml/2006/main">
            <a:r>
              <a:t>Debrief guidance:</a:t>
            </a:r>
          </a:p>
          <a:p xmlns:a="http://schemas.openxmlformats.org/drawingml/2006/main">
            <a:r>
              <a:t>Critical Thinking: testing an explanation and revising an interpretation. Technology: using analysis tools appropriately and checking output. Professionalism: documenting decisions and seeking mentor guidance. A publication, significant result, or independent project is not required to demonstrate these behaviors.</a:t>
            </a:r>
          </a:p>
          <a:p xmlns:a="http://schemas.openxmlformats.org/drawingml/2006/main">
            <a:r>
              <a:t>Follow up:</a:t>
            </a:r>
          </a:p>
          <a:p xmlns:a="http://schemas.openxmlformats.org/drawingml/2006/main">
            <a:r>
              <a:t>If students name only a competency, ask “Which words in the case show that behavior?” If they disagree, ask each to explain the connection. An inconclusive or corrected result can still provide evidence of learning and sound research practice.</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9 OF 24</a:t>
            </a:r>
            <a:endParaRPr/>
          </a:p>
          <a:p xmlns:a="http://schemas.openxmlformats.org/drawingml/2006/main">
            <a:r>
              <a:t>SESSION TIMING: 20–32 minutes</a:t>
            </a:r>
          </a:p>
          <a:p xmlns:a="http://schemas.openxmlformats.org/drawingml/2006/main">
            <a:r>
              <a:t/>
            </a:r>
          </a:p>
          <a:p xmlns:a="http://schemas.openxmlformats.org/drawingml/2006/main">
            <a:r>
              <a:t>FACILITATOR GUIDE</a:t>
            </a:r>
          </a:p>
          <a:p xmlns:a="http://schemas.openxmlformats.org/drawingml/2006/main">
            <a:r>
              <a:t>Individual reflection from 20 to 32 minutes</a:t>
            </a:r>
          </a:p>
          <a:p xmlns:a="http://schemas.openxmlformats.org/drawingml/2006/main">
            <a:r>
              <a:t>Facilitator actions:</a:t>
            </a:r>
          </a:p>
          <a:p xmlns:a="http://schemas.openxmlformats.org/drawingml/2006/main">
            <a:r>
              <a:t>Give students the Student reflection worksheet. Allocate three minutes to context and responsibility, four to personal actions and evidence, three to competency connections, and two to learning and a next step. Circulate without demanding personal disclosure.</a:t>
            </a:r>
          </a:p>
          <a:p xmlns:a="http://schemas.openxmlformats.org/drawingml/2006/main">
            <a:r>
              <a:t>Say to students:</a:t>
            </a:r>
          </a:p>
          <a:p xmlns:a="http://schemas.openxmlformats.org/drawingml/2006/main">
            <a:r>
              <a:t>“Choose one moment rather than summarizing your whole experience. Write what happened and what you personally did. Then explain which competency or competencies those actions show. Finally, examine what you learned and what you want to improve.”</a:t>
            </a:r>
          </a:p>
          <a:p xmlns:a="http://schemas.openxmlformats.org/drawingml/2006/main">
            <a:r>
              <a:t>Ask students:</a:t>
            </a:r>
          </a:p>
          <a:p xmlns:a="http://schemas.openxmlformats.org/drawingml/2006/main">
            <a:r>
              <a:t>“What did you do? What detail supports that? What changed in your understanding?”</a:t>
            </a:r>
          </a:p>
          <a:p xmlns:a="http://schemas.openxmlformats.org/drawingml/2006/main">
            <a:r>
              <a:t>Expected responses:</a:t>
            </a:r>
          </a:p>
          <a:p xmlns:a="http://schemas.openxmlformats.org/drawingml/2006/main">
            <a:r>
              <a:t>Specific personal actions, a plausible connection, and a learning insight. A useful outcome can be a correction, feedback, or a new question.</a:t>
            </a:r>
          </a:p>
          <a:p xmlns:a="http://schemas.openxmlformats.org/drawingml/2006/main">
            <a:r>
              <a:t>If students need support:</a:t>
            </a:r>
          </a:p>
          <a:p xmlns:a="http://schemas.openxmlformats.org/drawingml/2006/main">
            <a:r>
              <a:t>For “We did the project,” ask “What was your contribution?” For a competency list, ask “Which connection has the clearest evidence?” For “Nothing succeeded,” ask “What did you try, notice, or change?”</a:t>
            </a:r>
          </a:p>
          <a:p xmlns:a="http://schemas.openxmlformats.org/drawingml/2006/main">
            <a:r>
              <a:t>Transition to the next activity:</a:t>
            </a:r>
          </a:p>
          <a:p xmlns:a="http://schemas.openxmlformats.org/drawingml/2006/main">
            <a:r>
              <a:t>“You now have evidence. Next we will shape it for a listener who was not there.”</a:t>
            </a:r>
          </a:p>
          <a:p xmlns:a="http://schemas.openxmlformats.org/drawingml/2006/main">
            <a:r>
              <a:t/>
            </a:r>
          </a:p>
          <a:p xmlns:a="http://schemas.openxmlformats.org/drawingml/2006/main">
            <a:r>
              <a:t>1  Context and responsibility</a:t>
            </a:r>
          </a:p>
          <a:p xmlns:a="http://schemas.openxmlformats.org/drawingml/2006/main">
            <a:r>
              <a:t>What happened? What was your responsibility? Why did the moment matter?</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2  Personal actions and evidence</a:t>
            </a:r>
          </a:p>
          <a:p xmlns:a="http://schemas.openxmlformats.org/drawingml/2006/main">
            <a:r>
              <a:t>What did you personally do? What observation, artifact, feedback, or outcome supports your account?</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3  Competency connections</a:t>
            </a:r>
          </a:p>
          <a:p xmlns:a="http://schemas.openxmlformats.org/drawingml/2006/main">
            <a:r>
              <a:t>Choose one or more competencies. Connect at least two personal actions to relevant NACE sample behaviors, explain why each fits, and identify evidence or feedback that supports the connection.</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4  Learning</a:t>
            </a:r>
          </a:p>
          <a:p xmlns:a="http://schemas.openxmlformats.org/drawingml/2006/main">
            <a:r>
              <a:t>What did the experience change in your understanding, assumptions, or approach? What would you repeat or change?</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5  A growth action</a:t>
            </a:r>
          </a:p>
          <a:p xmlns:a="http://schemas.openxmlformats.org/drawingml/2006/main">
            <a:r>
              <a:t>What will you practice within two weeks? Set a date and choose a person or another source of feedback.</a:t>
            </a:r>
          </a:p>
          <a:p xmlns:a="http://schemas.openxmlformats.org/drawingml/2006/main">
            <a:r>
              <a:t>________________________________________________________________________________</a:t>
            </a:r>
          </a:p>
          <a:p xmlns:a="http://schemas.openxmlformats.org/drawingml/2006/main">
            <a:r>
              <a:t>________________________________________________________________________________</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10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Explain the speaking structure before practice</a:t>
            </a:r>
          </a:p>
          <a:p xmlns:a="http://schemas.openxmlformats.org/drawingml/2006/main">
            <a:r>
              <a:t>Use STAR: Situation describes the setting and challenge; Task identifies your responsibility or goal; Action explains the steps you personally took; Result describes the outcome, supported by honest evidence. Include learning when useful, then connect the example to the listener. Situation is the background; Task is what you were responsible for doing within it. STAR is an organizing tool, not a required format for every graduate-school conversation.</a:t>
            </a:r>
          </a:p>
          <a:p xmlns:a="http://schemas.openxmlformats.org/drawingml/2006/main">
            <a:r>
              <a:t>Say to students:</a:t>
            </a:r>
          </a:p>
          <a:p xmlns:a="http://schemas.openxmlformats.org/drawingml/2006/main">
            <a:r>
              <a:t>“Briefly set the Situation, then state your Task: what were you responsible for? Spend most of your answer on your Action. Give the honest Result and what you learned. After STAR, connect the evidence to a need in the job or to academic work you want to undertake. Use real numbers only when you know them. You do not need to repeat the competency label if the example makes the ability clear.”</a:t>
            </a:r>
          </a:p>
          <a:p xmlns:a="http://schemas.openxmlformats.org/drawingml/2006/main">
            <a:r>
              <a:t>Model the connection:</a:t>
            </a:r>
          </a:p>
          <a:p xmlns:a="http://schemas.openxmlformats.org/drawingml/2006/main">
            <a:r>
              <a:t>“In our case, the personal actions were: checked analysis steps, discussed a coding inconsistency with a mentor, and documented a corrected analysis. The outcome was: the revised analysis changed the initial interpretation and left a traceable decision record. Those are the pieces a listener needs. An employer will want to understand how the behavior could help with work; a graduate-school representative will want to understand its connection to academic interests, methods, or readiness.”</a:t>
            </a:r>
          </a:p>
          <a:p xmlns:a="http://schemas.openxmlformats.org/drawingml/2006/main">
            <a:r>
              <a:t/>
            </a:r>
          </a:p>
          <a:p xmlns:a="http://schemas.openxmlformats.org/drawingml/2006/main">
            <a:r>
              <a:t>Build your STAR answer</a:t>
            </a:r>
          </a:p>
          <a:p xmlns:a="http://schemas.openxmlformats.org/drawingml/2006/main">
            <a:r>
              <a:t>S — Situation: Where were you, and what challenge or opportunity arose? T — Task: What was your specific responsibility or goal? A — Action: What steps did you personally take, and why? R — Result: What happened as a result? Describe the evidence and what you learned. After STAR, add a brief relevance statement: How does this example prepare you for the role or academic work?</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11 OF 24</a:t>
            </a:r>
            <a:endParaRPr/>
          </a:p>
          <a:p xmlns:a="http://schemas.openxmlformats.org/drawingml/2006/main">
            <a:r>
              <a:t>SESSION TIMING: 32–46 minutes</a:t>
            </a:r>
          </a:p>
          <a:p xmlns:a="http://schemas.openxmlformats.org/drawingml/2006/main">
            <a:r>
              <a:t/>
            </a:r>
            <a:endParaRPr/>
          </a:p>
          <a:p xmlns:a="http://schemas.openxmlformats.org/drawingml/2006/main">
            <a:r>
              <a:t>FACILITATOR GUIDE</a:t>
            </a:r>
          </a:p>
          <a:p xmlns:a="http://schemas.openxmlformats.org/drawingml/2006/main">
            <a:r>
              <a:t>Two examples based on the fictional case</a:t>
            </a:r>
          </a:p>
          <a:p xmlns:a="http://schemas.openxmlformats.org/drawingml/2006/main">
            <a:r>
              <a:t>Employer version:</a:t>
            </a:r>
          </a:p>
          <a:p xmlns:a="http://schemas.openxmlformats.org/drawingml/2006/main">
            <a:r>
              <a:t>On a research team, I noticed an unexpected data pattern. My responsibility was to check the analysis and document any correction with my mentor. I checked the analysis steps, documented a possible coding inconsistency, and discussed it with my mentor before rerunning the analysis. The corrected output changed our interpretation. This strengthened my critical thinking and careful use of technology, which would help me investigate problems and communicate reliable findings in this role.</a:t>
            </a:r>
          </a:p>
          <a:p xmlns:a="http://schemas.openxmlformats.org/drawingml/2006/main">
            <a:r>
              <a:t>Graduate school version:</a:t>
            </a:r>
          </a:p>
          <a:p xmlns:a="http://schemas.openxmlformats.org/drawingml/2006/main">
            <a:r>
              <a:t>In a faculty-led project, I investigated an unexpected data pattern by checking the analysis steps and discussing a coding inconsistency with my mentor. My responsibility was to check the analysis and document any correction with my mentor. After an agreed correction, I reran the analysis and documented how our interpretation changed. I learned that traceable decisions and revising an explanation are central to research. I want to deepen those methods in graduate study.</a:t>
            </a:r>
          </a:p>
          <a:p xmlns:a="http://schemas.openxmlformats.org/drawingml/2006/main">
            <a:r>
              <a:t/>
            </a:r>
          </a:p>
          <a:p xmlns:a="http://schemas.openxmlformats.org/drawingml/2006/main">
            <a:r>
              <a:t>Full employer model:</a:t>
            </a:r>
          </a:p>
          <a:p xmlns:a="http://schemas.openxmlformats.org/drawingml/2006/main">
            <a:r>
              <a:t>On a research team, I noticed an unexpected data pattern. I checked the analysis steps, documented a possible coding inconsistency, and discussed it with my mentor before rerunning the analysis. The corrected output changed our interpretation. This strengthened my critical thinking and careful use of technology, which would help me investigate problems and communicate reliable findings in this role.</a:t>
            </a:r>
          </a:p>
          <a:p xmlns:a="http://schemas.openxmlformats.org/drawingml/2006/main">
            <a:r>
              <a:t/>
            </a:r>
          </a:p>
          <a:p xmlns:a="http://schemas.openxmlformats.org/drawingml/2006/main">
            <a:r>
              <a:t>Full graduate-school model:</a:t>
            </a:r>
          </a:p>
          <a:p xmlns:a="http://schemas.openxmlformats.org/drawingml/2006/main">
            <a:r>
              <a:t>In a faculty-led project, I investigated an unexpected data pattern by checking the analysis steps and discussing a coding inconsistency with my mentor. After an agreed correction, I reran the analysis and documented how our interpretation changed. I learned that traceable decisions and revising an explanation are central to research. I want to deepen those methods in graduate study.</a:t>
            </a:r>
          </a:p>
          <a:p xmlns:a="http://schemas.openxmlformats.org/drawingml/2006/main">
            <a:r>
              <a:t>Read the model once, then ask students which personal action is clearest. This model is fictional and should not become a student’s claimed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12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Describe a time you investigated an unexpected result or identified a problem in your work.</a:t>
            </a:r>
          </a:p>
          <a:p xmlns:a="http://schemas.openxmlformats.org/drawingml/2006/main">
            <a:r>
              <a:t/>
            </a:r>
          </a:p>
          <a:p xmlns:a="http://schemas.openxmlformats.org/drawingml/2006/main">
            <a:r>
              <a:t>Describe a research problem you worked on. What did you personally do, what did you learn, and what questions remain?</a:t>
            </a:r>
          </a:p>
          <a:p xmlns:a="http://schemas.openxmlformats.org/drawingml/2006/main">
            <a:r>
              <a:t/>
            </a:r>
          </a:p>
          <a:p xmlns:a="http://schemas.openxmlformats.org/drawingml/2006/main">
            <a:r>
              <a:t>Practice explaining the experience</a:t>
            </a:r>
          </a:p>
          <a:p xmlns:a="http://schemas.openxmlformats.org/drawingml/2006/main">
            <a:r>
              <a:t>Choose a real or hypothetical role or graduate program. Name a requirement, academic interest, or learning goal that makes your example relevant. Prepare a 60–90 second response.</a:t>
            </a:r>
          </a:p>
          <a:p xmlns:a="http://schemas.openxmlformats.org/drawingml/2006/main">
            <a:r>
              <a:t>Employer prompt:</a:t>
            </a:r>
          </a:p>
          <a:p xmlns:a="http://schemas.openxmlformats.org/drawingml/2006/main">
            <a:r>
              <a:t>Describe a time you investigated an unexpected result or identified a problem in your work.</a:t>
            </a:r>
          </a:p>
          <a:p xmlns:a="http://schemas.openxmlformats.org/drawingml/2006/main">
            <a:r>
              <a:t>Graduate school prompt:</a:t>
            </a:r>
          </a:p>
          <a:p xmlns:a="http://schemas.openxmlformats.org/drawingml/2006/main">
            <a:r>
              <a:t>Describe a research problem you worked on. What did you personally do, what did you learn, and what questions remain?</a:t>
            </a:r>
          </a:p>
          <a:p xmlns:a="http://schemas.openxmlformats.org/drawingml/2006/main">
            <a:r>
              <a:t/>
            </a:r>
          </a:p>
          <a:p xmlns:a="http://schemas.openxmlformats.org/drawingml/2006/main">
            <a:r>
              <a:t>Two examples based on the fictional case</a:t>
            </a:r>
          </a:p>
          <a:p xmlns:a="http://schemas.openxmlformats.org/drawingml/2006/main">
            <a:r>
              <a:t>Employer version:</a:t>
            </a:r>
          </a:p>
          <a:p xmlns:a="http://schemas.openxmlformats.org/drawingml/2006/main">
            <a:r>
              <a:t>On a research team, I noticed an unexpected data pattern. My responsibility was to check the analysis and document any correction with my mentor. I checked the analysis steps, documented a possible coding inconsistency, and discussed it with my mentor before rerunning the analysis. The corrected output changed our interpretation. This strengthened my critical thinking and careful use of technology, which would help me investigate problems and communicate reliable findings in this role.</a:t>
            </a:r>
          </a:p>
          <a:p xmlns:a="http://schemas.openxmlformats.org/drawingml/2006/main">
            <a:r>
              <a:t>Graduate school version:</a:t>
            </a:r>
          </a:p>
          <a:p xmlns:a="http://schemas.openxmlformats.org/drawingml/2006/main">
            <a:r>
              <a:t>In a faculty-led project, I investigated an unexpected data pattern by checking the analysis steps and discussing a coding inconsistency with my mentor. My responsibility was to check the analysis and document any correction with my mentor. After an agreed correction, I reran the analysis and documented how our interpretation changed. I learned that traceable decisions and revising an explanation are central to research. I want to deepen those methods in graduate study.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13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Practice and revise</a:t>
            </a:r>
          </a:p>
          <a:p xmlns:a="http://schemas.openxmlformats.org/drawingml/2006/main">
            <a:r>
              <a:t>Draft for 3 minutes. Partner A speaks and receives feedback for 3 minutes; swap for 3 minutes. Revise for 2 minutes. Use the final 3 minutes for both revised answers. Spoken practice can be replaced by an equivalent accessible format agreed with the facilitator.</a:t>
            </a:r>
          </a:p>
          <a:p xmlns:a="http://schemas.openxmlformats.org/drawingml/2006/main">
            <a:r>
              <a:t>Feedback sentence: “I heard you describe ______. That supports ______ because ______. I would understand the relevance better if you added ______.”</a:t>
            </a:r>
          </a:p>
          <a:p xmlns:a="http://schemas.openxmlformats.org/drawingml/2006/main">
            <a:r>
              <a:t>Exit ticket: Keep your revised answer, describe one change made after feedback, and name a growth action with a date or feedback source.</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14 OF 24</a:t>
            </a:r>
            <a:endParaRPr/>
          </a:p>
          <a:p xmlns:a="http://schemas.openxmlformats.org/drawingml/2006/main">
            <a:r>
              <a:t>SESSION TIMING: 32–46 minutes</a:t>
            </a:r>
          </a:p>
          <a:p xmlns:a="http://schemas.openxmlformats.org/drawingml/2006/main">
            <a:r>
              <a:t/>
            </a:r>
          </a:p>
          <a:p xmlns:a="http://schemas.openxmlformats.org/drawingml/2006/main">
            <a:r>
              <a:t>FACILITATOR GUIDE</a:t>
            </a:r>
          </a:p>
          <a:p xmlns:a="http://schemas.openxmlformats.org/drawingml/2006/main">
            <a:r>
              <a:t>Practice from 32 to 46 minutes</a:t>
            </a:r>
          </a:p>
          <a:p xmlns:a="http://schemas.openxmlformats.org/drawingml/2006/main">
            <a:r>
              <a:t>32–35: Students choose an employer or graduate-school audience and draft from the Practice explaining the experience handout. Use its model responses to demonstrate a completed answer if needed. 35–38: Partner A speaks for 60–90 seconds; Partner B gives feedback for the remainder. 38–41: Swap. 41–43: Both revise. 43–46: Each delivers a revised answer for about one minute.</a:t>
            </a:r>
          </a:p>
          <a:p xmlns:a="http://schemas.openxmlformats.org/drawingml/2006/main">
            <a:r>
              <a:t>Instructions for the listener:</a:t>
            </a:r>
          </a:p>
          <a:p xmlns:a="http://schemas.openxmlformats.org/drawingml/2006/main">
            <a:r>
              <a:t>“Name one specific action you heard. Point out one connection you understood. Ask for one missing detail or a clearer link to the chosen audience. Avoid general feedback such as ‘good job.’”</a:t>
            </a:r>
          </a:p>
          <a:p xmlns:a="http://schemas.openxmlformats.org/drawingml/2006/main">
            <a:r>
              <a:t>Check participation and transition:</a:t>
            </a:r>
          </a:p>
          <a:p xmlns:a="http://schemas.openxmlformats.org/drawingml/2006/main">
            <a:r>
              <a:t>Watch for practice actually occurring, not only writing. Offer an equivalent private recording, written exchange, or instructor conversation when needed. Say: “You have reflected, connected, explained, and revised. Let us check the ideas behind that process.”</a:t>
            </a:r>
          </a:p>
          <a:p xmlns:a="http://schemas.openxmlformats.org/drawingml/2006/main">
            <a:r>
              <a:t/>
            </a:r>
          </a:p>
          <a:p xmlns:a="http://schemas.openxmlformats.org/drawingml/2006/main">
            <a:r>
              <a:t>How to judge the work</a:t>
            </a:r>
          </a:p>
          <a:p xmlns:a="http://schemas.openxmlformats.org/drawingml/2006/main">
            <a:r>
              <a:t>Use the feedback checklist in Practice explaining the experience. An adequate response identifies a real action, supports a plausible competency connection, describes an honest outcome or learning, and explains relevance to the chosen audience. Ask students to revise missing elements. Do not score personal disclosure, accent, confidence, access to prestigious experiences, or a self-rated proficiency level.</a:t>
            </a:r>
          </a:p>
          <a:p xmlns:a="http://schemas.openxmlformats.org/drawingml/2006/main">
            <a:r>
              <a:t>Assess evidence and reasoning. Do not rate accent, confidence, disclosure, or the prestige of an experience.</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a:p xmlns:a="http://schemas.openxmlformats.org/drawingml/2006/main">
            <a:r>
              <a:t/>
            </a:r>
          </a:p>
          <a:p xmlns:a="http://schemas.openxmlformats.org/drawingml/2006/main">
            <a:r>
              <a:t>PHOTO</a:t>
            </a:r>
          </a:p>
          <a:p xmlns:a="http://schemas.openxmlformats.org/drawingml/2006/main">
            <a:r>
              <a:t>/Users/wj85/Library/CloudStorage/OneDrive-RutgersUniversity/0 - Shared Department Files/Department-wide/Communications and Marketing/Photo Library/2026-2027 Academic Year/FIGS Classes/102026_FIGSCLASS01 .jpg</a:t>
            </a:r>
          </a:p>
          <a:p xmlns:a="http://schemas.openxmlformats.org/drawingml/2006/main">
            <a:r>
              <a:t>Photograph is illustrative. People shown are not the fictional case participants.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15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I agreed on roles with teammates and followed through on my tasks</a:t>
            </a:r>
          </a:p>
          <a:p xmlns:a="http://schemas.openxmlformats.org/drawingml/2006/main">
            <a:r>
              <a:t>Explanation: Evidence describes actions, rather than a preference or membership.</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16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Evaluating information to support a decision demonstrates critical thinking.</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17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Checking that others understood the project instructions</a:t>
            </a:r>
          </a:p>
          <a:p xmlns:a="http://schemas.openxmlformats.org/drawingml/2006/main">
            <a:r>
              <a:t>Explanation: Checking shared understanding is a communication behavior.</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18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Critical Thinking</a:t>
            </a:r>
          </a:p>
          <a:p xmlns:a="http://schemas.openxmlformats.org/drawingml/2006/main">
            <a:r>
              <a:t>Explanation: Critical Thinking: testing an explanation and revising an interpretation. Other connections require their own evidence.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19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B. A specific personal action plus evidence and an explanation</a:t>
            </a:r>
          </a:p>
          <a:p xmlns:a="http://schemas.openxmlformats.org/drawingml/2006/main">
            <a:r>
              <a:t>Explanation: A defensible connection identifies the student’s action and explains what supports the claim.</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20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C. Connect the learning to academic questions and readiness for advanced study</a:t>
            </a:r>
          </a:p>
          <a:p xmlns:a="http://schemas.openxmlformats.org/drawingml/2006/main">
            <a:r>
              <a:t>Explanation: Keep the facts accurate and adapt the relevance to the program and purpose.</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21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A. State an honest outcome, feedback, or learning and explain your next step</a:t>
            </a:r>
          </a:p>
          <a:p xmlns:a="http://schemas.openxmlformats.org/drawingml/2006/main">
            <a:r>
              <a:t>Explanation: Reflection can draw evidence from learning and revision without inventing success.</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22 OF 24</a:t>
            </a:r>
            <a:endParaRPr/>
          </a:p>
          <a:p xmlns:a="http://schemas.openxmlformats.org/drawingml/2006/main">
            <a:r>
              <a:t>SESSION TIMING: Closing reinforcement</a:t>
            </a:r>
          </a:p>
          <a:p xmlns:a="http://schemas.openxmlformats.org/drawingml/2006/main">
            <a:r>
              <a:t/>
            </a:r>
          </a:p>
          <a:p xmlns:a="http://schemas.openxmlformats.org/drawingml/2006/main">
            <a:r>
              <a:t>FACILITATOR GUIDE</a:t>
            </a:r>
          </a:p>
          <a:p xmlns:a="http://schemas.openxmlformats.org/drawingml/2006/main">
            <a:r>
              <a:t>Reinforcement from 46 to 56 minutes</a:t>
            </a:r>
          </a:p>
          <a:p xmlns:a="http://schemas.openxmlformats.org/drawingml/2006/main">
            <a:r>
              <a:t>Use the eight questions in the Closing quiz instructor key. In Kahoot, enter the four choices and mark the labeled correct answer before class. No live game is supplied. Without technology, read the question and choices, give thinking time, and have everyone show A/B/C/D together. Allow about 25 seconds to answer and 35 seconds to explain each item; reserve two minutes to revisit the most difficult idea.</a:t>
            </a:r>
          </a:p>
          <a:p xmlns:a="http://schemas.openxmlformats.org/drawingml/2006/main">
            <a:r>
              <a:t>Say to students:</a:t>
            </a:r>
          </a:p>
          <a:p xmlns:a="http://schemas.openxmlformats.org/drawingml/2006/main">
            <a:r>
              <a:t>“For the quiz, choose the strongest answer from the options. In real experiences, more than one competency can be supported. After each question, I will explain why the answer is the best fit.”</a:t>
            </a:r>
          </a:p>
          <a:p xmlns:a="http://schemas.openxmlformats.org/drawingml/2006/main">
            <a:r>
              <a:t>After an incorrect response:</a:t>
            </a:r>
          </a:p>
          <a:p xmlns:a="http://schemas.openxmlformats.org/drawingml/2006/main">
            <a:r>
              <a:t>Read the answer explanation in the instructor key. Ask “What detail in the question supports that choice?” Explain the distinction rather than judging the student’s overall ability. If several students miss the same item, use one example from the teaching table before moving on.</a:t>
            </a:r>
          </a:p>
          <a:p xmlns:a="http://schemas.openxmlformats.org/drawingml/2006/main">
            <a:r>
              <a:t/>
            </a:r>
          </a:p>
          <a:p xmlns:a="http://schemas.openxmlformats.org/drawingml/2006/main">
            <a:r>
              <a:t>INSTRUCTOR ANSWER KEY</a:t>
            </a:r>
          </a:p>
          <a:p xmlns:a="http://schemas.openxmlformats.org/drawingml/2006/main">
            <a:r>
              <a:t>Correct answer: D. Revise the example, explain its relevance, and practice it again</a:t>
            </a:r>
          </a:p>
          <a:p xmlns:a="http://schemas.openxmlformats.org/drawingml/2006/main">
            <a:r>
              <a:t>Explanation: A stronger explanation improves through evidence, audience relevance, and another attempt.</a:t>
            </a:r>
          </a:p>
          <a:p xmlns:a="http://schemas.openxmlformats.org/drawingml/2006/main">
            <a:r>
              <a:t>Accept A/B/C/D cards, fingers, chat, polling, or a Kahoot created from these items. Ask for a rationale before giving feedback. Answers are in notes only.</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pPr marL="0" marR="0" lvl="0" indent="0" algn="l" defTabSz="914400">
              <a:lnSpc>
                <a:spcPct val="100000"/>
              </a:lnSpc>
              <a:spcBef>
                <a:spcPct val="30000"/>
              </a:spcBef>
              <a:spcAft>
                <a:spcPct val="0"/>
              </a:spcAft>
              <a:buClrTx/>
              <a:buSzTx/>
              <a:buFontTx/>
              <a:buNone/>
            </a:pPr>
            <a:r>
              <a:t>LESSON: Career Readiness Through Research</a:t>
            </a:r>
          </a:p>
          <a:p xmlns:a="http://schemas.openxmlformats.org/drawingml/2006/main">
            <a:r>
              <a:t>SLIDE 23 OF 24</a:t>
            </a:r>
            <a:endParaRPr/>
          </a:p>
          <a:p xmlns:a="http://schemas.openxmlformats.org/drawingml/2006/main">
            <a:r>
              <a:t>SESSION TIMING: 56–60 minutes</a:t>
            </a:r>
          </a:p>
          <a:p xmlns:a="http://schemas.openxmlformats.org/drawingml/2006/main">
            <a:r>
              <a:t/>
            </a:r>
          </a:p>
          <a:p xmlns:a="http://schemas.openxmlformats.org/drawingml/2006/main">
            <a:r>
              <a:t>FACILITATOR GUIDE</a:t>
            </a:r>
          </a:p>
          <a:p xmlns:a="http://schemas.openxmlformats.org/drawingml/2006/main">
            <a:r>
              <a:t>Exit and close from 56 to 60 minutes</a:t>
            </a:r>
          </a:p>
          <a:p xmlns:a="http://schemas.openxmlformats.org/drawingml/2006/main">
            <a:r>
              <a:t>Give two minutes to submit the revised evidence statement, one change made after feedback, and a growth action with a date or feedback source. Use one minute to invite a voluntary example and one minute to close.</a:t>
            </a:r>
          </a:p>
          <a:p xmlns:a="http://schemas.openxmlformats.org/drawingml/2006/main">
            <a:r>
              <a:t>Say to students:</a:t>
            </a:r>
          </a:p>
          <a:p xmlns:a="http://schemas.openxmlformats.org/drawingml/2006/main">
            <a:r>
              <a:t>“The experience title does not tell your whole story. What you did, how you learned, and how you explain the connection make your skills visible. Keep your revised example and revisit your practice goal. The next time you describe this experience, choose the details that matter to that listener.”</a:t>
            </a:r>
          </a:p>
          <a:p xmlns:a="http://schemas.openxmlformats.org/drawingml/2006/main">
            <a:r>
              <a:t>Suggested context-specific growth action: For the next analysis, document assumptions before running it and ask a mentor to review whether the record is sufficient to retrace the decision.</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LESSON: Career Readiness Through Research</a:t>
            </a:r>
          </a:p>
          <a:p xmlns:a="http://schemas.openxmlformats.org/drawingml/2006/main">
            <a:r>
              <a:t>SLIDE 24 OF 24</a:t>
            </a:r>
            <a:endParaRPr/>
          </a:p>
          <a:p xmlns:a="http://schemas.openxmlformats.org/drawingml/2006/main">
            <a:r>
              <a:t>SESSION TIMING: After the closing commitment</a:t>
            </a:r>
          </a:p>
          <a:p xmlns:a="http://schemas.openxmlformats.org/drawingml/2006/main">
            <a:r>
              <a:t/>
            </a:r>
          </a:p>
          <a:p xmlns:a="http://schemas.openxmlformats.org/drawingml/2006/main">
            <a:r>
              <a:t>FACILITATOR GUIDE</a:t>
            </a:r>
          </a:p>
          <a:p xmlns:a="http://schemas.openxmlformats.org/drawingml/2006/main">
            <a:r>
              <a:t>Relevant Rutgers support</a:t>
            </a:r>
          </a:p>
          <a:p xmlns:a="http://schemas.openxmlformats.org/drawingml/2006/main">
            <a:r>
              <a:t>Aresty Research Center: https://aresty.rutgers.edu/</a:t>
            </a:r>
          </a:p>
          <a:p xmlns:a="http://schemas.openxmlformats.org/drawingml/2006/main">
            <a:r>
              <a:t>CES advising and resources: https://careers.rutgers.edu/students-and-alumni</a:t>
            </a:r>
          </a:p>
          <a:p xmlns:a="http://schemas.openxmlformats.org/drawingml/2006/main">
            <a:r>
              <a:t>These workshop activities do not automatically qualify for We R Career-Ready Challenge points or rewards. Use the current partner and student guidance before making any participation claim.</a:t>
            </a:r>
          </a:p>
          <a:p xmlns:a="http://schemas.openxmlformats.org/drawingml/2006/main">
            <a:r>
              <a:t/>
            </a:r>
          </a:p>
          <a:p xmlns:a="http://schemas.openxmlformats.org/drawingml/2006/main">
            <a:r>
              <a:t>Sources and adaptation</a:t>
            </a:r>
          </a:p>
          <a:p xmlns:a="http://schemas.openxmlformats.org/drawingml/2006/main">
            <a:r>
              <a:t>CES Campus Partners: https://careers.rutgers.edu/campus-partners</a:t>
            </a:r>
          </a:p>
          <a:p xmlns:a="http://schemas.openxmlformats.org/drawingml/2006/main">
            <a:r>
              <a:t>CES Find Your Role: https://careers.rutgers.edu/campus-partners/explore-role</a:t>
            </a:r>
          </a:p>
          <a:p xmlns:a="http://schemas.openxmlformats.org/drawingml/2006/main">
            <a:r>
              <a:t>CES Roadmap and Frameworks: https://careers.rutgers.edu/campus-partners/strategicplan-2030</a:t>
            </a:r>
          </a:p>
          <a:p xmlns:a="http://schemas.openxmlformats.org/drawingml/2006/main">
            <a:r>
              <a:t>CES Becoming Career Ready: https://careers.rutgers.edu/news/becoming-career-ready</a:t>
            </a:r>
          </a:p>
          <a:p xmlns:a="http://schemas.openxmlformats.org/drawingml/2006/main">
            <a:r>
              <a:t>CES Are You Ready for a Behavioral Interview: https://careers.rutgers.edu/news/are-you-ready-behavioral-interview</a:t>
            </a:r>
          </a:p>
          <a:p xmlns:a="http://schemas.openxmlformats.org/drawingml/2006/main">
            <a:r>
              <a:t>Rutgers Newark STAR Method: https://cdn.careers.newark.rutgers.edu/wp-content/uploads/sites/90/2022/07/STAR-Method.pdf</a:t>
            </a:r>
          </a:p>
          <a:p xmlns:a="http://schemas.openxmlformats.org/drawingml/2006/main">
            <a:r>
              <a:t>CES Authoring Your Value Personal Statement: https://careers.rutgers.edu/news/authoring-your-value-personal-statement</a:t>
            </a:r>
          </a:p>
          <a:p xmlns:a="http://schemas.openxmlformats.org/drawingml/2006/main">
            <a:r>
              <a:t>NACE competency definitions and behaviors: https://www.naceweb.org/career-readiness/competencies/career-readiness-defined</a:t>
            </a:r>
          </a:p>
          <a:p xmlns:a="http://schemas.openxmlformats.org/drawingml/2006/main">
            <a:r>
              <a:t>Source materials: CES Presentation Library, 2025 CORE_Transferable Skills.pptx and NACE &amp; Suitable Overview 2026.pptx; Professional Skills Self Reflection.pdf, courtesy of Michele Baran, Life Design Solutions, LLC. Cases, scripts, responses, and activities are instructional adaptations; fictional examples are not actual Rutgers outcomes.</a:t>
            </a:r>
          </a:p>
          <a:p xmlns:a="http://schemas.openxmlformats.org/drawingml/2006/main">
            <a:r>
              <a:t>Additional reference: Aresty Summer Program and ChatGPT.pdf, provided by the user, May 18, 2023. Its reflection, mapping, articulation, and closing-game sequence informed this 60-minute adaptation.</a:t>
            </a:r>
          </a:p>
          <a:p xmlns:a="http://schemas.openxmlformats.org/drawingml/2006/main">
            <a:r>
              <a:t/>
            </a:r>
          </a:p>
          <a:p xmlns:a="http://schemas.openxmlformats.org/drawingml/2006/main">
            <a:r>
              <a:t>SOURCE GUIDE</a:t>
            </a:r>
          </a:p>
          <a:p xmlns:a="http://schemas.openxmlformats.org/drawingml/2006/main">
            <a:r>
              <a:t>/Users/wj85/.codex/outputs/career-readiness-lessons/complete-library/05-nace-research-facilitator-guide.docx</a:t>
            </a:r>
          </a:p>
          <a:p xmlns:a="http://schemas.openxmlformats.org/drawingml/2006/main">
            <a:r>
              <a:t/>
            </a:r>
          </a:p>
          <a:p xmlns:a="http://schemas.openxmlformats.org/drawingml/2006/main">
            <a:r>
              <a:t>SOURCES</a:t>
            </a:r>
          </a:p>
          <a:p xmlns:a="http://schemas.openxmlformats.org/drawingml/2006/main">
            <a:r>
              <a:t>Adapted from CES Presentation Library: 2025 CORE_Transferable Skills.pptx, slides 8–15; NACE &amp; Suitable Overview 2026.pptx, slides 23–30.</a:t>
            </a:r>
          </a:p>
          <a:p xmlns:a="http://schemas.openxmlformats.org/drawingml/2006/main">
            <a:r>
              <a:t>Reflection and growth prompts informed by Professional Skills Self Reflection.pdf, pages 3–4, courtesy of Michele Baran, Life Design Solutions, LLC.</a:t>
            </a:r>
          </a:p>
          <a:p xmlns:a="http://schemas.openxmlformats.org/drawingml/2006/main">
            <a:r>
              <a:t>NACE competency framework: https://www.naceweb.org/career-readiness/competencies/career-readiness-defined</a:t>
            </a:r>
          </a:p>
          <a:p xmlns:a="http://schemas.openxmlformats.org/drawingml/2006/main">
            <a:r>
              <a:t>Fictional cases, audience-specific model responses, activities, timing, questions, and feedback checklist are newly developed adaptations. Models illustrate the case; they are not claims about actual Rutgers students.</a:t>
            </a:r>
          </a:p>
          <a:p xmlns:a="http://schemas.openxmlformats.org/drawingml/2006/main">
            <a:r>
              <a:t>https://www.naceweb.org/career-readiness/competencies/career-readiness-defined</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fce819bca558431c"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9126047b93e444d8"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9d4bc16a5226407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9299c66e4e54853"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66a41bc866b74c15"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80daaf9a6d94307" /></Relationships>
</file>

<file path=ppt/slideLayouts/_rels/slideLayout7.xml.rels>&#65279;<?xml version="1.0" encoding="utf-8"?><Relationships xmlns="http://schemas.openxmlformats.org/package/2006/relationships"><Relationship Type="http://schemas.openxmlformats.org/officeDocument/2006/relationships/slideMaster" Target="/ppt/slideMasters/slideMaster1.xml" Id="Rae64addbe3c44210" /></Relationships>
</file>

<file path=ppt/slideLayouts/_rels/slideLayout8.xml.rels>&#65279;<?xml version="1.0" encoding="utf-8"?><Relationships xmlns="http://schemas.openxmlformats.org/package/2006/relationships"><Relationship Type="http://schemas.openxmlformats.org/officeDocument/2006/relationships/slideMaster" Target="/ppt/slideMasters/slideMaster1.xml" Id="R2f20f164370e4fce" /></Relationships>
</file>

<file path=ppt/slideLayouts/_rels/slideLayout9.xml.rels>&#65279;<?xml version="1.0" encoding="utf-8"?><Relationships xmlns="http://schemas.openxmlformats.org/package/2006/relationships"><Relationship Type="http://schemas.openxmlformats.org/officeDocument/2006/relationships/slideMaster" Target="/ppt/slideMasters/slideMaster1.xml" Id="Re34630c1394e4608" /></Relationships>
</file>

<file path=ppt/slideLayouts/_rels/slideLayout10.xml.rels>&#65279;<?xml version="1.0" encoding="utf-8"?><Relationships xmlns="http://schemas.openxmlformats.org/package/2006/relationships"><Relationship Type="http://schemas.openxmlformats.org/officeDocument/2006/relationships/slideMaster" Target="/ppt/slideMasters/slideMaster1.xml" Id="R712e42ee6f794d46" /></Relationships>
</file>

<file path=ppt/slideLayouts/_rels/slideLayout11.xml.rels>&#65279;<?xml version="1.0" encoding="utf-8"?><Relationships xmlns="http://schemas.openxmlformats.org/package/2006/relationships"><Relationship Type="http://schemas.openxmlformats.org/officeDocument/2006/relationships/slideMaster" Target="/ppt/slideMasters/slideMaster1.xml" Id="R3bb4add719c740d4" /></Relationships>
</file>

<file path=ppt/slideLayouts/_rels/slideLayout12.xml.rels>&#65279;<?xml version="1.0" encoding="utf-8"?><Relationships xmlns="http://schemas.openxmlformats.org/package/2006/relationships"><Relationship Type="http://schemas.openxmlformats.org/officeDocument/2006/relationships/slideMaster" Target="/ppt/slideMasters/slideMaster1.xml" Id="R86042105160e48bf" /></Relationships>
</file>

<file path=ppt/slideLayouts/_rels/slideLayout13.xml.rels>&#65279;<?xml version="1.0" encoding="utf-8"?><Relationships xmlns="http://schemas.openxmlformats.org/package/2006/relationships"><Relationship Type="http://schemas.openxmlformats.org/officeDocument/2006/relationships/slideMaster" Target="/ppt/slideMasters/slideMaster1.xml" Id="R075da9f5c3194229" /></Relationships>
</file>

<file path=ppt/slideLayouts/_rels/slideLayout14.xml.rels>&#65279;<?xml version="1.0" encoding="utf-8"?><Relationships xmlns="http://schemas.openxmlformats.org/package/2006/relationships"><Relationship Type="http://schemas.openxmlformats.org/officeDocument/2006/relationships/slideMaster" Target="/ppt/slideMasters/slideMaster1.xml" Id="Rb6a1bd7f6a844088" /></Relationships>
</file>

<file path=ppt/slideLayouts/_rels/slideLayout15.xml.rels>&#65279;<?xml version="1.0" encoding="utf-8"?><Relationships xmlns="http://schemas.openxmlformats.org/package/2006/relationships"><Relationship Type="http://schemas.openxmlformats.org/officeDocument/2006/relationships/slideMaster" Target="/ppt/slideMasters/slideMaster1.xml" Id="Ra9ecc344a69f4df0" /></Relationships>
</file>

<file path=ppt/slideLayouts/_rels/slideLayout16.xml.rels>&#65279;<?xml version="1.0" encoding="utf-8"?><Relationships xmlns="http://schemas.openxmlformats.org/package/2006/relationships"><Relationship Type="http://schemas.openxmlformats.org/officeDocument/2006/relationships/slideMaster" Target="/ppt/slideMasters/slideMaster1.xml" Id="R0597018ae9624932" /><Relationship Type="http://schemas.openxmlformats.org/officeDocument/2006/relationships/image" Target="/ppt/media/image.png" Id="Rb07e2975169e4ec9" /></Relationships>
</file>

<file path=ppt/slideLayouts/_rels/slideLayout17.xml.rels>&#65279;<?xml version="1.0" encoding="utf-8"?><Relationships xmlns="http://schemas.openxmlformats.org/package/2006/relationships"><Relationship Type="http://schemas.openxmlformats.org/officeDocument/2006/relationships/slideMaster" Target="/ppt/slideMasters/slideMaster1.xml" Id="R727770b72a9d4eaa" /></Relationships>
</file>

<file path=ppt/slideLayouts/slideLayout1.xml><?xml version="1.0" encoding="utf-8"?>
<p:sldLayout xmlns:p="http://schemas.openxmlformats.org/presentationml/2006/main" type="title" preserve="1">
  <p:cSld name="Title Slid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9416EEB1-1F16-4765-A23D-2ED6C9BA00FE}"/>
              </a:ext>
            </a:extLst>
          </p:cNvPr>
          <p:cNvSpPr>
            <a:spLocks xmlns:a="http://schemas.openxmlformats.org/drawingml/2006/main" noGrp="1"/>
          </p:cNvSpPr>
          <p:nvPr>
            <p:ph type="ctrTitle" idx="0"/>
          </p:nvPr>
        </p:nvSpPr>
        <p:spPr>
          <a:xfrm xmlns:a="http://schemas.openxmlformats.org/drawingml/2006/main">
            <a:off x="1590051" y="2404534"/>
            <a:ext cx="9011897" cy="1646302"/>
          </a:xfrm>
        </p:spPr>
        <p:txBody>
          <a:bodyPr xmlns:a="http://schemas.openxmlformats.org/drawingml/2006/main" anchor="b">
            <a:noAutofit/>
          </a:bodyPr>
          <a:lstStyle xmlns:a="http://schemas.openxmlformats.org/drawingml/2006/main">
            <a:lvl1pPr algn="ctr">
              <a:buNone/>
              <a:defRPr sz="5400">
                <a:solidFill>
                  <a:schemeClr val="accent1"/>
                </a:solidFill>
              </a:defRPr>
            </a:lvl1pPr>
          </a:lstStyle>
          <a:p xmlns:a="http://schemas.openxmlformats.org/drawingml/2006/main">
            <a:r>
              <a:t>Click to edit Master title style</a:t>
            </a:r>
          </a:p>
        </p:txBody>
      </p:sp>
      <p:sp>
        <p:nvSpPr>
          <p:cNvPr id="3" name="Subtitle 2">
            <a:extLst xmlns:a="http://schemas.openxmlformats.org/drawingml/2006/main">
              <a:ext uri="{FF2B5EF4-FFF2-40B4-BE49-F238E27FC236}">
                <a16:creationId xmlns:a16="http://schemas.microsoft.com/office/drawing/2014/main" id="{2FFE8335-89C2-41F9-BAF3-FF79D0A0DD52}"/>
              </a:ext>
            </a:extLst>
          </p:cNvPr>
          <p:cNvSpPr>
            <a:spLocks xmlns:a="http://schemas.openxmlformats.org/drawingml/2006/main" noGrp="1"/>
          </p:cNvSpPr>
          <p:nvPr>
            <p:ph type="subTitle" idx="1"/>
          </p:nvPr>
        </p:nvSpPr>
        <p:spPr>
          <a:xfrm xmlns:a="http://schemas.openxmlformats.org/drawingml/2006/main">
            <a:off x="1590051" y="4050833"/>
            <a:ext cx="9011897" cy="1096899"/>
          </a:xfrm>
        </p:spPr>
        <p:txBody>
          <a:bodyPr xmlns:a="http://schemas.openxmlformats.org/drawingml/2006/main"/>
          <a:lstStyle xmlns:a="http://schemas.openxmlformats.org/drawingml/2006/main">
            <a:lvl1pPr marL="0" indent="0" algn="ct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xmlns:a="http://schemas.openxmlformats.org/drawingml/2006/main">
            <a:r>
              <a:t>Click to edit Master subtitle style</a:t>
            </a:r>
          </a:p>
        </p:txBody>
      </p:sp>
      <p:sp>
        <p:nvSpPr>
          <p:cNvPr id="5" name="Date Placeholder 3">
            <a:extLst xmlns:a="http://schemas.openxmlformats.org/drawingml/2006/main">
              <a:ext uri="{FF2B5EF4-FFF2-40B4-BE49-F238E27FC236}">
                <a16:creationId xmlns:a16="http://schemas.microsoft.com/office/drawing/2014/main" id="{C7208A89-D8A6-D9E0-D146-6A6E564A5B5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A1BEA0B6-C63B-47EB-B3C9-ECADEDF22B93}"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396B984A-0E2B-41C2-9B14-79BF7BCC3AB9}"/>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69EF8314-28AF-5A45-D2A3-F18096ECD89E}"/>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C705CDDC-26EE-4D52-BD11-AE0612E93FF0}" type="slidenum">
              <a:t>‹#›</a:t>
            </a:fld>
            <a:endParaRPr/>
          </a:p>
        </p:txBody>
      </p:sp>
    </p:spTree>
  </p:cSld>
</p:sldLayout>
</file>

<file path=ppt/slideLayouts/slideLayout2.xml><?xml version="1.0" encoding="utf-8"?>
<p:sldLayout xmlns:p="http://schemas.openxmlformats.org/presentationml/2006/main" type="obj" preserve="1">
  <p:cSld name="Title and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06FB70F-C601-4F91-B71E-B5AD2C073F6A}"/>
              </a:ext>
            </a:extLst>
          </p:cNvPr>
          <p:cNvSpPr>
            <a:spLocks xmlns:a="http://schemas.openxmlformats.org/drawingml/2006/main" noGrp="1"/>
          </p:cNvSpPr>
          <p:nvPr>
            <p:ph type="title" idx="0"/>
          </p:nvPr>
        </p:nvSpPr>
        <p:spPr/>
        <p:txBody>
          <a:bodyPr xmlns:a="http://schemas.openxmlformats.org/drawingml/2006/main">
            <a:normAutofit/>
          </a:bodyPr>
          <a:lstStyle xmlns:a="http://schemas.openxmlformats.org/drawingml/2006/main">
            <a:lvl1pPr>
              <a:buNone/>
              <a:defRPr sz="36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D1976B3F-E2AD-45BF-9303-4F93BF792E2C}"/>
              </a:ext>
            </a:extLst>
          </p:cNvPr>
          <p:cNvSpPr>
            <a:spLocks xmlns:a="http://schemas.openxmlformats.org/drawingml/2006/main" noGrp="1"/>
          </p:cNvSpPr>
          <p:nvPr>
            <p:ph idx="1"/>
          </p:nvPr>
        </p:nvSpPr>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7692E47D-1A5D-FEAF-59FB-9EB970572FCA}"/>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95CB1611-0C4E-4CD3-BBC6-F7B6EA971BD5}"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6B9B8B2B-F54F-D04B-F226-882604DB251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9354FB85-3C9F-A778-C5D4-526ABC4A976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56B1A030-4635-427E-AE2B-E5CE55D9DF1E}" type="slidenum">
              <a:t>‹#›</a:t>
            </a:fld>
            <a:endParaRPr/>
          </a:p>
        </p:txBody>
      </p:sp>
    </p:spTree>
  </p:cSld>
</p:sldLayout>
</file>

<file path=ppt/slideLayouts/slideLayout3.xml><?xml version="1.0" encoding="utf-8"?>
<p:sldLayout xmlns:p="http://schemas.openxmlformats.org/presentationml/2006/main" type="secHead" preserve="1">
  <p:cSld name="Section Header">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BC4A3D2B-5C37-4820-B83B-D6DC5B5C792A}"/>
              </a:ext>
            </a:extLst>
          </p:cNvPr>
          <p:cNvSpPr>
            <a:spLocks xmlns:a="http://schemas.openxmlformats.org/drawingml/2006/main" noGrp="1"/>
          </p:cNvSpPr>
          <p:nvPr>
            <p:ph type="title" idx="0"/>
          </p:nvPr>
        </p:nvSpPr>
        <p:spPr>
          <a:xfrm xmlns:a="http://schemas.openxmlformats.org/drawingml/2006/main">
            <a:off x="677335" y="2700867"/>
            <a:ext cx="8596668" cy="1826581"/>
          </a:xfrm>
        </p:spPr>
        <p:txBody>
          <a:bodyPr xmlns:a="http://schemas.openxmlformats.org/drawingml/2006/main" anchor="b"/>
          <a:lstStyle xmlns:a="http://schemas.openxmlformats.org/drawingml/2006/main">
            <a:lvl1pPr algn="l">
              <a:buNone/>
              <a:defRPr sz="40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D85614BB-1563-43BC-92CD-AA22126E37E1}"/>
              </a:ext>
            </a:extLst>
          </p:cNvPr>
          <p:cNvSpPr>
            <a:spLocks xmlns:a="http://schemas.openxmlformats.org/drawingml/2006/main" noGrp="1"/>
          </p:cNvSpPr>
          <p:nvPr>
            <p:ph type="body" idx="1"/>
          </p:nvPr>
        </p:nvSpPr>
        <p:spPr>
          <a:xfrm xmlns:a="http://schemas.openxmlformats.org/drawingml/2006/main">
            <a:off x="677335" y="4527448"/>
            <a:ext cx="8596668" cy="860400"/>
          </a:xfrm>
        </p:spPr>
        <p:txBody>
          <a:bodyPr xmlns:a="http://schemas.openxmlformats.org/drawingml/2006/main"/>
          <a:lstStyle xmlns:a="http://schemas.openxmlformats.org/drawingml/2006/main">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5" name="Date Placeholder 3">
            <a:extLst xmlns:a="http://schemas.openxmlformats.org/drawingml/2006/main">
              <a:ext uri="{FF2B5EF4-FFF2-40B4-BE49-F238E27FC236}">
                <a16:creationId xmlns:a16="http://schemas.microsoft.com/office/drawing/2014/main" id="{09A0AC99-7180-9BA5-7769-5AA26A31A909}"/>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99009F9-EE36-4102-86EB-7E0DE9E6E09F}"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02027D5B-714F-9DE8-0C5B-28147C3D07AD}"/>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5DE1618C-5747-E0D2-B673-8B908D7E6AD0}"/>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8D2B97-3A57-4D4F-A555-9116EEB5167F}" type="slidenum">
              <a:t>‹#›</a:t>
            </a:fld>
            <a:endParaRPr/>
          </a:p>
        </p:txBody>
      </p:sp>
    </p:spTree>
  </p:cSld>
</p:sldLayout>
</file>

<file path=ppt/slideLayouts/slideLayout4.xml><?xml version="1.0" encoding="utf-8"?>
<p:sldLayout xmlns:p="http://schemas.openxmlformats.org/presentationml/2006/main" type="twoObj" preserve="1">
  <p:cSld name="Two Conten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E80FB432-B73B-42DF-ACA9-A5C7D370593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A33AB2EF-87EB-4552-A4C1-F252D9B11EF2}"/>
              </a:ext>
            </a:extLst>
          </p:cNvPr>
          <p:cNvSpPr>
            <a:spLocks xmlns:a="http://schemas.openxmlformats.org/drawingml/2006/main" noGrp="1"/>
          </p:cNvSpPr>
          <p:nvPr>
            <p:ph idx="1"/>
          </p:nvPr>
        </p:nvSpPr>
        <p:spPr>
          <a:xfrm xmlns:a="http://schemas.openxmlformats.org/drawingml/2006/main">
            <a:off x="677334" y="2160589"/>
            <a:ext cx="4184035" cy="3880772"/>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Content Placeholder 3">
            <a:extLst xmlns:a="http://schemas.openxmlformats.org/drawingml/2006/main">
              <a:ext uri="{FF2B5EF4-FFF2-40B4-BE49-F238E27FC236}">
                <a16:creationId xmlns:a16="http://schemas.microsoft.com/office/drawing/2014/main" id="{1EBA757A-A745-489F-8AD1-B1B5D7AE000E}"/>
              </a:ext>
            </a:extLst>
          </p:cNvPr>
          <p:cNvSpPr>
            <a:spLocks xmlns:a="http://schemas.openxmlformats.org/drawingml/2006/main" noGrp="1"/>
          </p:cNvSpPr>
          <p:nvPr>
            <p:ph idx="2"/>
          </p:nvPr>
        </p:nvSpPr>
        <p:spPr>
          <a:xfrm xmlns:a="http://schemas.openxmlformats.org/drawingml/2006/main">
            <a:off x="5089970" y="2160589"/>
            <a:ext cx="4184034" cy="3880773"/>
          </a:xfrm>
        </p:spPr>
        <p:txBody>
          <a:bodyPr xmlns:a="http://schemas.openxmlformats.org/drawingml/2006/main"/>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4">
            <a:extLst xmlns:a="http://schemas.openxmlformats.org/drawingml/2006/main">
              <a:ext uri="{FF2B5EF4-FFF2-40B4-BE49-F238E27FC236}">
                <a16:creationId xmlns:a16="http://schemas.microsoft.com/office/drawing/2014/main" id="{A41C81C8-26FE-2A48-7076-FAE15ACC64F3}"/>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F09F1F5D-C36D-426A-AEBF-414EB9361913}"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04080689-0F43-759B-AEAD-E86F9EBFE850}"/>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A47448C2-CE89-C025-6A42-7B62723ABF3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97BF769-D97F-49CE-8022-C08A1629ADCB}" type="slidenum">
              <a:t>‹#›</a:t>
            </a:fld>
            <a:endParaRPr/>
          </a:p>
        </p:txBody>
      </p:sp>
    </p:spTree>
  </p:cSld>
</p:sldLayout>
</file>

<file path=ppt/slideLayouts/slideLayout5.xml><?xml version="1.0" encoding="utf-8"?>
<p:sldLayout xmlns:p="http://schemas.openxmlformats.org/presentationml/2006/main" type="twoTxTwoObj" preserve="1">
  <p:cSld name="Comparis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03DAC9B-EB19-46C7-BF61-1E91D9491824}"/>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lvl1pPr>
              <a:buNone/>
              <a:defRPr/>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EBBFA584-841C-4788-8546-274E2B72D577}"/>
              </a:ext>
            </a:extLst>
          </p:cNvPr>
          <p:cNvSpPr>
            <a:spLocks xmlns:a="http://schemas.openxmlformats.org/drawingml/2006/main" noGrp="1"/>
          </p:cNvSpPr>
          <p:nvPr>
            <p:ph type="body" idx="1"/>
          </p:nvPr>
        </p:nvSpPr>
        <p:spPr>
          <a:xfrm xmlns:a="http://schemas.openxmlformats.org/drawingml/2006/main">
            <a:off x="675745" y="2160983"/>
            <a:ext cx="4185623"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4" name="Content Placeholder 3">
            <a:extLst xmlns:a="http://schemas.openxmlformats.org/drawingml/2006/main">
              <a:ext uri="{FF2B5EF4-FFF2-40B4-BE49-F238E27FC236}">
                <a16:creationId xmlns:a16="http://schemas.microsoft.com/office/drawing/2014/main" id="{5B96E4E8-C146-49C5-9169-9949A1536F75}"/>
              </a:ext>
            </a:extLst>
          </p:cNvPr>
          <p:cNvSpPr>
            <a:spLocks xmlns:a="http://schemas.openxmlformats.org/drawingml/2006/main" noGrp="1"/>
          </p:cNvSpPr>
          <p:nvPr>
            <p:ph idx="2"/>
          </p:nvPr>
        </p:nvSpPr>
        <p:spPr>
          <a:xfrm xmlns:a="http://schemas.openxmlformats.org/drawingml/2006/main">
            <a:off x="675745" y="2737245"/>
            <a:ext cx="4185623"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Text Placeholder 4">
            <a:extLst xmlns:a="http://schemas.openxmlformats.org/drawingml/2006/main">
              <a:ext uri="{FF2B5EF4-FFF2-40B4-BE49-F238E27FC236}">
                <a16:creationId xmlns:a16="http://schemas.microsoft.com/office/drawing/2014/main" id="{23DC5009-5DEB-4A85-A145-8D914F443154}"/>
              </a:ext>
            </a:extLst>
          </p:cNvPr>
          <p:cNvSpPr>
            <a:spLocks xmlns:a="http://schemas.openxmlformats.org/drawingml/2006/main" noGrp="1"/>
          </p:cNvSpPr>
          <p:nvPr>
            <p:ph type="body" idx="3"/>
          </p:nvPr>
        </p:nvSpPr>
        <p:spPr>
          <a:xfrm xmlns:a="http://schemas.openxmlformats.org/drawingml/2006/main">
            <a:off x="5088383" y="2160983"/>
            <a:ext cx="4185618" cy="576262"/>
          </a:xfrm>
        </p:spPr>
        <p:txBody>
          <a:bodyPr xmlns:a="http://schemas.openxmlformats.org/drawingml/2006/main" anchor="b">
            <a:noAutofit/>
          </a:bodyPr>
          <a:lstStyle xmlns:a="http://schemas.openxmlformats.org/drawingml/2006/main">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xmlns:a="http://schemas.openxmlformats.org/drawingml/2006/main">
            <a:pPr lvl="0">
              <a:buNone/>
            </a:pPr>
            <a:r>
              <a:t>Click to edit Master text styles</a:t>
            </a:r>
          </a:p>
        </p:txBody>
      </p:sp>
      <p:sp>
        <p:nvSpPr>
          <p:cNvPr id="6" name="Content Placeholder 5">
            <a:extLst xmlns:a="http://schemas.openxmlformats.org/drawingml/2006/main">
              <a:ext uri="{FF2B5EF4-FFF2-40B4-BE49-F238E27FC236}">
                <a16:creationId xmlns:a16="http://schemas.microsoft.com/office/drawing/2014/main" id="{D18C0CF2-7D7D-459D-B6A8-96E9A0D858B4}"/>
              </a:ext>
            </a:extLst>
          </p:cNvPr>
          <p:cNvSpPr>
            <a:spLocks xmlns:a="http://schemas.openxmlformats.org/drawingml/2006/main" noGrp="1"/>
          </p:cNvSpPr>
          <p:nvPr>
            <p:ph idx="4"/>
          </p:nvPr>
        </p:nvSpPr>
        <p:spPr>
          <a:xfrm xmlns:a="http://schemas.openxmlformats.org/drawingml/2006/main">
            <a:off x="5088384" y="2737245"/>
            <a:ext cx="4185617" cy="330411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8" name="Date Placeholder 6">
            <a:extLst xmlns:a="http://schemas.openxmlformats.org/drawingml/2006/main">
              <a:ext uri="{FF2B5EF4-FFF2-40B4-BE49-F238E27FC236}">
                <a16:creationId xmlns:a16="http://schemas.microsoft.com/office/drawing/2014/main" id="{9DBDD253-1188-B447-A51A-CF93738297E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FB7518B-5178-405B-A29F-A134A495C274}" type="datetimeFigureOut">
              <a:t>11/1/26</a:t>
            </a:fld>
            <a:endParaRPr/>
          </a:p>
        </p:txBody>
      </p:sp>
      <p:sp>
        <p:nvSpPr>
          <p:cNvPr id="9" name="Footer Placeholder 7">
            <a:extLst xmlns:a="http://schemas.openxmlformats.org/drawingml/2006/main">
              <a:ext uri="{FF2B5EF4-FFF2-40B4-BE49-F238E27FC236}">
                <a16:creationId xmlns:a16="http://schemas.microsoft.com/office/drawing/2014/main" id="{4B6F50E4-00AE-696A-4025-EDBB3D4B446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10" name="Slide Number Placeholder 8">
            <a:extLst xmlns:a="http://schemas.openxmlformats.org/drawingml/2006/main">
              <a:ext uri="{FF2B5EF4-FFF2-40B4-BE49-F238E27FC236}">
                <a16:creationId xmlns:a16="http://schemas.microsoft.com/office/drawing/2014/main" id="{9B6FFBEC-38F6-E078-0516-F92CE2F62F0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5B63650-FE11-438F-9BFB-F3DA4DCF0617}" type="slidenum">
              <a:t>‹#›</a:t>
            </a:fld>
            <a:endParaRPr/>
          </a:p>
        </p:txBody>
      </p:sp>
    </p:spTree>
  </p:cSld>
</p:sldLayout>
</file>

<file path=ppt/slideLayouts/slideLayout6.xml><?xml version="1.0" encoding="utf-8"?>
<p:sldLayout xmlns:p="http://schemas.openxmlformats.org/presentationml/2006/main" preserve="1" userDrawn="1">
  <p:cSld name="Title Only">
    <p:spTree>
      <p:nvGrpSpPr>
        <p:cNvPr id="1" name=""/>
        <p:cNvGrpSpPr/>
        <p:nvPr/>
      </p:nvGrpSpPr>
      <p:grpSpPr>
        <a:xfrm xmlns:a="http://schemas.openxmlformats.org/drawingml/2006/main"/>
      </p:grpSpPr>
    </p:spTree>
  </p:cSld>
</p:sldLayout>
</file>

<file path=ppt/slideLayouts/slideLayout7.xml><?xml version="1.0" encoding="utf-8"?>
<p:sldLayout xmlns:p="http://schemas.openxmlformats.org/presentationml/2006/main" type="blank" preserve="1">
  <p:cSld name="Blank">
    <p:spTree>
      <p:nvGrpSpPr>
        <p:cNvPr id="1" name=""/>
        <p:cNvGrpSpPr/>
        <p:nvPr/>
      </p:nvGrpSpPr>
      <p:grpSpPr>
        <a:xfrm xmlns:a="http://schemas.openxmlformats.org/drawingml/2006/main"/>
      </p:grpSpPr>
      <p:sp>
        <p:nvSpPr>
          <p:cNvPr id="3" name="Date Placeholder 1">
            <a:extLst xmlns:a="http://schemas.openxmlformats.org/drawingml/2006/main">
              <a:ext uri="{FF2B5EF4-FFF2-40B4-BE49-F238E27FC236}">
                <a16:creationId xmlns:a16="http://schemas.microsoft.com/office/drawing/2014/main" id="{EE0A6AFC-3C4B-CF32-9D5D-FEDD458B9A9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AB2D262-FF30-4F49-9744-BB13DBEA38B4}" type="datetimeFigureOut">
              <a:t>11/1/26</a:t>
            </a:fld>
            <a:endParaRPr/>
          </a:p>
        </p:txBody>
      </p:sp>
      <p:sp>
        <p:nvSpPr>
          <p:cNvPr id="4" name="Footer Placeholder 2">
            <a:extLst xmlns:a="http://schemas.openxmlformats.org/drawingml/2006/main">
              <a:ext uri="{FF2B5EF4-FFF2-40B4-BE49-F238E27FC236}">
                <a16:creationId xmlns:a16="http://schemas.microsoft.com/office/drawing/2014/main" id="{2647BEF4-6CC0-AD64-983E-E0871D77DF5B}"/>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5" name="Slide Number Placeholder 3">
            <a:extLst xmlns:a="http://schemas.openxmlformats.org/drawingml/2006/main">
              <a:ext uri="{FF2B5EF4-FFF2-40B4-BE49-F238E27FC236}">
                <a16:creationId xmlns:a16="http://schemas.microsoft.com/office/drawing/2014/main" id="{8C1410DF-4F86-5010-F69C-05041DBA6297}"/>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89477094-B308-478D-883F-FBAECFD7DAA2}" type="slidenum">
              <a:t>‹#›</a:t>
            </a:fld>
            <a:endParaRPr/>
          </a:p>
        </p:txBody>
      </p:sp>
    </p:spTree>
  </p:cSld>
</p:sldLayout>
</file>

<file path=ppt/slideLayouts/slideLayout8.xml><?xml version="1.0" encoding="utf-8"?>
<p:sldLayout xmlns:p="http://schemas.openxmlformats.org/presentationml/2006/main" type="objTx" preserve="1">
  <p:cSld name="Content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A198AB0D-F665-4EB3-9DE5-06AAF92C5212}"/>
              </a:ext>
            </a:extLst>
          </p:cNvPr>
          <p:cNvSpPr>
            <a:spLocks xmlns:a="http://schemas.openxmlformats.org/drawingml/2006/main" noGrp="1"/>
          </p:cNvSpPr>
          <p:nvPr>
            <p:ph type="title" idx="0"/>
          </p:nvPr>
        </p:nvSpPr>
        <p:spPr>
          <a:xfrm xmlns:a="http://schemas.openxmlformats.org/drawingml/2006/main">
            <a:off x="677334" y="1498604"/>
            <a:ext cx="3854528" cy="1278466"/>
          </a:xfrm>
        </p:spPr>
        <p:txBody>
          <a:bodyPr xmlns:a="http://schemas.openxmlformats.org/drawingml/2006/main" anchor="b">
            <a:normAutofit/>
          </a:bodyPr>
          <a:lstStyle xmlns:a="http://schemas.openxmlformats.org/drawingml/2006/main">
            <a:lvl1pPr>
              <a:buNone/>
              <a:defRPr sz="2000"/>
            </a:lvl1pPr>
          </a:lstStyle>
          <a:p xmlns:a="http://schemas.openxmlformats.org/drawingml/2006/main">
            <a:r>
              <a:t>Click to edit Master title style</a:t>
            </a:r>
          </a:p>
        </p:txBody>
      </p:sp>
      <p:sp>
        <p:nvSpPr>
          <p:cNvPr id="3" name="Content Placeholder 2">
            <a:extLst xmlns:a="http://schemas.openxmlformats.org/drawingml/2006/main">
              <a:ext uri="{FF2B5EF4-FFF2-40B4-BE49-F238E27FC236}">
                <a16:creationId xmlns:a16="http://schemas.microsoft.com/office/drawing/2014/main" id="{B16EFD74-3DB0-482A-8A72-D5A247BD8F63}"/>
              </a:ext>
            </a:extLst>
          </p:cNvPr>
          <p:cNvSpPr>
            <a:spLocks xmlns:a="http://schemas.openxmlformats.org/drawingml/2006/main" noGrp="1"/>
          </p:cNvSpPr>
          <p:nvPr>
            <p:ph idx="1"/>
          </p:nvPr>
        </p:nvSpPr>
        <p:spPr>
          <a:xfrm xmlns:a="http://schemas.openxmlformats.org/drawingml/2006/main">
            <a:off x="4760461" y="514924"/>
            <a:ext cx="4513541" cy="5526437"/>
          </a:xfrm>
        </p:spPr>
        <p:txBody>
          <a:bodyPr xmlns:a="http://schemas.openxmlformats.org/drawingml/2006/main">
            <a:normAutofit/>
          </a:bodyPr>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Text Placeholder 3">
            <a:extLst xmlns:a="http://schemas.openxmlformats.org/drawingml/2006/main">
              <a:ext uri="{FF2B5EF4-FFF2-40B4-BE49-F238E27FC236}">
                <a16:creationId xmlns:a16="http://schemas.microsoft.com/office/drawing/2014/main" id="{2F85A675-DF1E-4BBE-A479-4F8CE9372289}"/>
              </a:ext>
            </a:extLst>
          </p:cNvPr>
          <p:cNvSpPr>
            <a:spLocks xmlns:a="http://schemas.openxmlformats.org/drawingml/2006/main" noGrp="1"/>
          </p:cNvSpPr>
          <p:nvPr>
            <p:ph type="body" idx="2"/>
          </p:nvPr>
        </p:nvSpPr>
        <p:spPr>
          <a:xfrm xmlns:a="http://schemas.openxmlformats.org/drawingml/2006/main">
            <a:off x="677334" y="2777069"/>
            <a:ext cx="3854528" cy="2584449"/>
          </a:xfrm>
        </p:spPr>
        <p:txBody>
          <a:bodyPr xmlns:a="http://schemas.openxmlformats.org/drawingml/2006/main">
            <a:normAutofit/>
          </a:bodyPr>
          <a:lstStyle xmlns:a="http://schemas.openxmlformats.org/drawingml/2006/main">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F5FDA173-6082-249F-98D2-152332E3E832}"/>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05B00D5-F262-47E2-91D7-AB9E7BCFEB6C}"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7A4DAABB-576F-3BE9-AF96-C9F096DD37FE}"/>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78264AC0-7D26-B969-C8D4-2F880C0F0DA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9184B873-DED0-49F9-AC41-327428F7728E}" type="slidenum">
              <a:t>‹#›</a:t>
            </a:fld>
            <a:endParaRPr/>
          </a:p>
        </p:txBody>
      </p:sp>
    </p:spTree>
  </p:cSld>
</p:sldLayout>
</file>

<file path=ppt/slideLayouts/slideLayout9.xml><?xml version="1.0" encoding="utf-8"?>
<p:sldLayout xmlns:p="http://schemas.openxmlformats.org/presentationml/2006/main" type="picTx" preserve="1">
  <p:cSld name="Picture with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1471FCF2-95DB-43A8-B498-3903DCCDC0C6}"/>
              </a:ext>
            </a:extLst>
          </p:cNvPr>
          <p:cNvSpPr>
            <a:spLocks xmlns:a="http://schemas.openxmlformats.org/drawingml/2006/main" noGrp="1"/>
          </p:cNvSpPr>
          <p:nvPr>
            <p:ph type="title" idx="0"/>
          </p:nvPr>
        </p:nvSpPr>
        <p:spPr>
          <a:xfrm xmlns:a="http://schemas.openxmlformats.org/drawingml/2006/main">
            <a:off x="677334" y="4800600"/>
            <a:ext cx="8596667" cy="566738"/>
          </a:xfrm>
        </p:spPr>
        <p:txBody>
          <a:bodyPr xmlns:a="http://schemas.openxmlformats.org/drawingml/2006/main" anchor="b">
            <a:normAutofit/>
          </a:bodyPr>
          <a:lstStyle xmlns:a="http://schemas.openxmlformats.org/drawingml/2006/main">
            <a:lvl1pPr algn="l">
              <a:buNone/>
              <a:defRPr sz="2400" b="0"/>
            </a:lvl1pPr>
          </a:lstStyle>
          <a:p xmlns:a="http://schemas.openxmlformats.org/drawingml/2006/main">
            <a:r>
              <a:t>Click to edit Master title style</a:t>
            </a:r>
          </a:p>
        </p:txBody>
      </p:sp>
      <p:sp>
        <p:nvSpPr>
          <p:cNvPr id="3" name="Picture Placeholder 2">
            <a:extLst xmlns:a="http://schemas.openxmlformats.org/drawingml/2006/main">
              <a:ext uri="{FF2B5EF4-FFF2-40B4-BE49-F238E27FC236}">
                <a16:creationId xmlns:a16="http://schemas.microsoft.com/office/drawing/2014/main" id="{C7A8B612-0DC3-409B-A901-668D565E852D}"/>
              </a:ext>
            </a:extLst>
          </p:cNvPr>
          <p:cNvSpPr>
            <a:spLocks xmlns:a="http://schemas.openxmlformats.org/drawingml/2006/main" noGrp="1"/>
          </p:cNvSpPr>
          <p:nvPr>
            <p:ph type="pic" idx="1"/>
          </p:nvPr>
        </p:nvSpPr>
        <p:spPr>
          <a:xfrm xmlns:a="http://schemas.openxmlformats.org/drawingml/2006/main">
            <a:off x="677334" y="609600"/>
            <a:ext cx="8596668" cy="3845718"/>
          </a:xfrm>
        </p:spPr>
        <p:txBody>
          <a:bodyPr xmlns:a="http://schemas.openxmlformats.org/drawingml/2006/main">
            <a:normAutofit/>
          </a:bodyPr>
          <a:lstStyle xmlns:a="http://schemas.openxmlformats.org/drawingml/2006/main">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xmlns:a="http://schemas.openxmlformats.org/drawingml/2006/main">
            <a:pPr lvl="0">
              <a:buNone/>
            </a:pPr>
            <a:r>
              <a:t>Click icon to add picture</a:t>
            </a:r>
          </a:p>
        </p:txBody>
      </p:sp>
      <p:sp>
        <p:nvSpPr>
          <p:cNvPr id="4" name="Text Placeholder 3">
            <a:extLst xmlns:a="http://schemas.openxmlformats.org/drawingml/2006/main">
              <a:ext uri="{FF2B5EF4-FFF2-40B4-BE49-F238E27FC236}">
                <a16:creationId xmlns:a16="http://schemas.microsoft.com/office/drawing/2014/main" id="{4F1E56F1-15D2-4DAA-83D0-C037C7293333}"/>
              </a:ext>
            </a:extLst>
          </p:cNvPr>
          <p:cNvSpPr>
            <a:spLocks xmlns:a="http://schemas.openxmlformats.org/drawingml/2006/main" noGrp="1"/>
          </p:cNvSpPr>
          <p:nvPr>
            <p:ph type="body" idx="2"/>
          </p:nvPr>
        </p:nvSpPr>
        <p:spPr>
          <a:xfrm xmlns:a="http://schemas.openxmlformats.org/drawingml/2006/main">
            <a:off x="677334" y="5367338"/>
            <a:ext cx="8596667" cy="674024"/>
          </a:xfrm>
        </p:spPr>
        <p:txBody>
          <a:bodyPr xmlns:a="http://schemas.openxmlformats.org/drawingml/2006/main">
            <a:normAutofit/>
          </a:bodyPr>
          <a:lstStyle xmlns:a="http://schemas.openxmlformats.org/drawingml/2006/main">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xmlns:a="http://schemas.openxmlformats.org/drawingml/2006/main">
            <a:pPr lvl="0">
              <a:buNone/>
            </a:pPr>
            <a:r>
              <a:t>Click to edit Master text styles</a:t>
            </a:r>
          </a:p>
        </p:txBody>
      </p:sp>
      <p:sp>
        <p:nvSpPr>
          <p:cNvPr id="6" name="Date Placeholder 4">
            <a:extLst xmlns:a="http://schemas.openxmlformats.org/drawingml/2006/main">
              <a:ext uri="{FF2B5EF4-FFF2-40B4-BE49-F238E27FC236}">
                <a16:creationId xmlns:a16="http://schemas.microsoft.com/office/drawing/2014/main" id="{90FAB552-6A12-4F80-D3DF-732CA32AE2F1}"/>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5FA966ED-8D97-4CAE-95AA-64F1775A3A1D}" type="datetimeFigureOut">
              <a:t>11/1/26</a:t>
            </a:fld>
            <a:endParaRPr/>
          </a:p>
        </p:txBody>
      </p:sp>
      <p:sp>
        <p:nvSpPr>
          <p:cNvPr id="7" name="Footer Placeholder 5">
            <a:extLst xmlns:a="http://schemas.openxmlformats.org/drawingml/2006/main">
              <a:ext uri="{FF2B5EF4-FFF2-40B4-BE49-F238E27FC236}">
                <a16:creationId xmlns:a16="http://schemas.microsoft.com/office/drawing/2014/main" id="{AE2680C0-7365-02AA-151A-41BF8DADF20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6">
            <a:extLst xmlns:a="http://schemas.openxmlformats.org/drawingml/2006/main">
              <a:ext uri="{FF2B5EF4-FFF2-40B4-BE49-F238E27FC236}">
                <a16:creationId xmlns:a16="http://schemas.microsoft.com/office/drawing/2014/main" id="{545C4E60-0D14-8979-382B-804B68F7085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F28EEA0A-851C-4E28-8272-98B0F2D69C28}" type="slidenum">
              <a:t>‹#›</a:t>
            </a:fld>
            <a:endParaRPr/>
          </a:p>
        </p:txBody>
      </p:sp>
    </p:spTree>
  </p:cSld>
</p:sldLayout>
</file>

<file path=ppt/slideLayouts/slideLayout10.xml><?xml version="1.0" encoding="utf-8"?>
<p:sldLayout xmlns:p="http://schemas.openxmlformats.org/presentationml/2006/main" preserve="1">
  <p:cSld name="Title and Caption">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8CCAEB2A-B9C0-4A06-A5EF-F5BA22ADDC65}"/>
              </a:ext>
            </a:extLst>
          </p:cNvPr>
          <p:cNvSpPr>
            <a:spLocks xmlns:a="http://schemas.openxmlformats.org/drawingml/2006/main" noGrp="1"/>
          </p:cNvSpPr>
          <p:nvPr>
            <p:ph type="title" idx="0"/>
          </p:nvPr>
        </p:nvSpPr>
        <p:spPr>
          <a:xfrm xmlns:a="http://schemas.openxmlformats.org/drawingml/2006/main">
            <a:off x="677335" y="609600"/>
            <a:ext cx="8596668" cy="3403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BEAC4279-4374-4556-B80F-99BB37EB82DB}"/>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227E0026-C22C-649F-9CD9-EE728D96BB16}"/>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3B5A07EC-DFCE-4175-9014-148865A935C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5BB4D009-0226-89A1-FB7C-739918728FE6}"/>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6E98A97F-4A37-5AFB-C2E6-DA18023ADCD9}"/>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6B928444-334D-4AC7-A535-F498DEB4A236}" type="slidenum">
              <a:t>‹#›</a:t>
            </a:fld>
            <a:endParaRPr/>
          </a:p>
        </p:txBody>
      </p:sp>
    </p:spTree>
  </p:cSld>
</p:sldLayout>
</file>

<file path=ppt/slideLayouts/slideLayout11.xml><?xml version="1.0" encoding="utf-8"?>
<p:sldLayout xmlns:p="http://schemas.openxmlformats.org/presentationml/2006/main" preserve="1">
  <p:cSld name="Quote with Caption">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F411F08A-0714-C7E1-E9A6-72854F5D794E}"/>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10ECF37B-472C-57F0-86B5-DB07A780BE81}"/>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endParaRPr>
              <a:solidFill>
                <a:srgbClr val="666666"/>
              </a:solidFill>
              <a:latin typeface="Arial"/>
              <a:ea typeface="Arial"/>
              <a:cs typeface="Arial"/>
            </a:endParaRPr>
          </a:p>
        </p:txBody>
      </p:sp>
      <p:sp>
        <p:nvSpPr>
          <p:cNvPr id="2" name="Title 1">
            <a:extLst xmlns:a="http://schemas.openxmlformats.org/drawingml/2006/main">
              <a:ext uri="{FF2B5EF4-FFF2-40B4-BE49-F238E27FC236}">
                <a16:creationId xmlns:a16="http://schemas.microsoft.com/office/drawing/2014/main" id="{E9938B79-1F64-489E-A397-83CE33E9DC51}"/>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B042A773-80F2-4CF2-B524-ADB14984956A}"/>
              </a:ext>
            </a:extLst>
          </p:cNvPr>
          <p:cNvSpPr>
            <a:spLocks xmlns:a="http://schemas.openxmlformats.org/drawingml/2006/main" noGrp="1"/>
          </p:cNvSpPr>
          <p:nvPr>
            <p:ph type="body" idx="13"/>
          </p:nvPr>
        </p:nvSpPr>
        <p:spPr>
          <a:xfrm xmlns:a="http://schemas.openxmlformats.org/drawingml/2006/main">
            <a:off x="1366139" y="3632200"/>
            <a:ext cx="7224524" cy="381000"/>
          </a:xfrm>
        </p:spPr>
        <p:txBody>
          <a:bodyPr xmlns:a="http://schemas.openxmlformats.org/drawingml/2006/main" anchor="ctr">
            <a:noAutofit/>
          </a:bodyPr>
          <a:lstStyle xmlns:a="http://schemas.openxmlformats.org/drawingml/2006/main">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4C258C4D-C225-4D3B-984E-BD148F204F82}"/>
              </a:ext>
            </a:extLst>
          </p:cNvPr>
          <p:cNvSpPr>
            <a:spLocks xmlns:a="http://schemas.openxmlformats.org/drawingml/2006/main" noGrp="1"/>
          </p:cNvSpPr>
          <p:nvPr>
            <p:ph type="body" idx="1"/>
          </p:nvPr>
        </p:nvSpPr>
        <p:spPr>
          <a:xfrm xmlns:a="http://schemas.openxmlformats.org/drawingml/2006/main">
            <a:off x="677335" y="4470400"/>
            <a:ext cx="8596668" cy="1570962"/>
          </a:xfrm>
        </p:spPr>
        <p:txBody>
          <a:bodyPr xmlns:a="http://schemas.openxmlformats.org/drawingml/2006/main" anchor="ctr">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15DE0585-035E-6904-5693-E4F3C73A96E9}"/>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CC399DC3-876F-4FBA-9F38-FB034EF67C31}"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EB70239D-4D54-8E05-CDAF-3E65EA0A4481}"/>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E6CB133B-D2A5-CBD6-DDF6-A9EF18106043}"/>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83AAA24B-D2BB-4AA0-A0E5-3B90FE951621}" type="slidenum">
              <a:t>‹#›</a:t>
            </a:fld>
            <a:endParaRPr/>
          </a:p>
        </p:txBody>
      </p:sp>
    </p:spTree>
  </p:cSld>
</p:sldLayout>
</file>

<file path=ppt/slideLayouts/slideLayout12.xml><?xml version="1.0" encoding="utf-8"?>
<p:sldLayout xmlns:p="http://schemas.openxmlformats.org/presentationml/2006/main" preserve="1">
  <p:cSld name="Name Card">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31C5B830-668B-4E57-B5CF-A1BBF06A4E74}"/>
              </a:ext>
            </a:extLst>
          </p:cNvPr>
          <p:cNvSpPr>
            <a:spLocks xmlns:a="http://schemas.openxmlformats.org/drawingml/2006/main" noGrp="1"/>
          </p:cNvSpPr>
          <p:nvPr>
            <p:ph type="title" idx="0"/>
          </p:nvPr>
        </p:nvSpPr>
        <p:spPr>
          <a:xfrm xmlns:a="http://schemas.openxmlformats.org/drawingml/2006/main">
            <a:off x="677335" y="1931988"/>
            <a:ext cx="8596668" cy="2595460"/>
          </a:xfrm>
        </p:spPr>
        <p:txBody>
          <a:bodyPr xmlns:a="http://schemas.openxmlformats.org/drawingml/2006/main" anchor="b">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3" name="Text Placeholder 2">
            <a:extLst xmlns:a="http://schemas.openxmlformats.org/drawingml/2006/main">
              <a:ext uri="{FF2B5EF4-FFF2-40B4-BE49-F238E27FC236}">
                <a16:creationId xmlns:a16="http://schemas.microsoft.com/office/drawing/2014/main" id="{2EC71B53-C308-45AE-B484-5363FC6039CC}"/>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3E1E0563-18BF-9B2C-A474-7CA4F1B4658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C67C30C-F29C-46C4-BCC8-6BE4A2EDEF39}"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19886F2D-ADAC-68B0-12A0-D7B7EC4051D7}"/>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452FDAD3-AA47-3E8B-8CBE-DF1CD052D80A}"/>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EB7DFA61-7D11-4C03-9A22-66FE778C0D9F}" type="slidenum">
              <a:t>‹#›</a:t>
            </a:fld>
            <a:endParaRPr/>
          </a:p>
        </p:txBody>
      </p:sp>
    </p:spTree>
  </p:cSld>
</p:sldLayout>
</file>

<file path=ppt/slideLayouts/slideLayout13.xml><?xml version="1.0" encoding="utf-8"?>
<p:sldLayout xmlns:p="http://schemas.openxmlformats.org/presentationml/2006/main" preserve="1">
  <p:cSld name="Quote Name Card">
    <p:spTree>
      <p:nvGrpSpPr>
        <p:cNvPr id="1" name=""/>
        <p:cNvGrpSpPr/>
        <p:nvPr/>
      </p:nvGrpSpPr>
      <p:grpSpPr>
        <a:xfrm xmlns:a="http://schemas.openxmlformats.org/drawingml/2006/main"/>
      </p:grpSpPr>
      <p:sp>
        <p:nvSpPr>
          <p:cNvPr id="4" name="TextBox 6">
            <a:extLst xmlns:a="http://schemas.openxmlformats.org/drawingml/2006/main">
              <a:ext uri="{FF2B5EF4-FFF2-40B4-BE49-F238E27FC236}">
                <a16:creationId xmlns:a16="http://schemas.microsoft.com/office/drawing/2014/main" id="{E1122903-02F5-1A11-25B0-BA0ADC521D7C}"/>
              </a:ext>
            </a:extLst>
          </p:cNvPr>
          <p:cNvSpPr>
            <a:spLocks xmlns:a="http://schemas.openxmlformats.org/drawingml/2006/main" noGrp="1"/>
          </p:cNvSpPr>
          <p:nvPr/>
        </p:nvSpPr>
        <p:spPr>
          <a:xfrm xmlns:a="http://schemas.openxmlformats.org/drawingml/2006/main">
            <a:off x="541338" y="790575"/>
            <a:ext cx="609600" cy="5842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5" name="TextBox 7">
            <a:extLst xmlns:a="http://schemas.openxmlformats.org/drawingml/2006/main">
              <a:ext uri="{FF2B5EF4-FFF2-40B4-BE49-F238E27FC236}">
                <a16:creationId xmlns:a16="http://schemas.microsoft.com/office/drawing/2014/main" id="{EAEB172B-1B06-776A-9164-6E0B9B0974AF}"/>
              </a:ext>
            </a:extLst>
          </p:cNvPr>
          <p:cNvSpPr>
            <a:spLocks xmlns:a="http://schemas.openxmlformats.org/drawingml/2006/main" noGrp="1"/>
          </p:cNvSpPr>
          <p:nvPr/>
        </p:nvSpPr>
        <p:spPr>
          <a:xfrm xmlns:a="http://schemas.openxmlformats.org/drawingml/2006/main">
            <a:off x="8893175" y="2886075"/>
            <a:ext cx="609600" cy="5857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anchor="ctr"/>
          <a:lstStyle xmlns:a="http://schemas.openxmlformats.org/drawingml/2006/main">
            <a:lvl1pPr>
              <a:buNone/>
              <a:defRPr>
                <a:solidFill>
                  <a:schemeClr val="tx1"/>
                </a:solidFill>
                <a:latin typeface="Calibri"/>
                <a:ea typeface="Calibri"/>
                <a:cs typeface="Calibri"/>
              </a:defRPr>
            </a:lvl1pPr>
            <a:lvl2pPr marL="742950" indent="-285750">
              <a:buNone/>
              <a:defRPr>
                <a:solidFill>
                  <a:schemeClr val="tx1"/>
                </a:solidFill>
                <a:latin typeface="Calibri"/>
                <a:ea typeface="Calibri"/>
                <a:cs typeface="Calibri"/>
              </a:defRPr>
            </a:lvl2pPr>
            <a:lvl3pPr marL="1143000" indent="-228600">
              <a:buNone/>
              <a:defRPr>
                <a:solidFill>
                  <a:schemeClr val="tx1"/>
                </a:solidFill>
                <a:latin typeface="Calibri"/>
                <a:ea typeface="Calibri"/>
                <a:cs typeface="Calibri"/>
              </a:defRPr>
            </a:lvl3pPr>
            <a:lvl4pPr marL="1600200" indent="-228600">
              <a:buNone/>
              <a:defRPr>
                <a:solidFill>
                  <a:schemeClr val="tx1"/>
                </a:solidFill>
                <a:latin typeface="Calibri"/>
                <a:ea typeface="Calibri"/>
                <a:cs typeface="Calibri"/>
              </a:defRPr>
            </a:lvl4pPr>
            <a:lvl5pPr marL="2057400" indent="-228600">
              <a:buNone/>
              <a:defRPr>
                <a:solidFill>
                  <a:schemeClr val="tx1"/>
                </a:solidFill>
                <a:latin typeface="Calibri"/>
                <a:ea typeface="Calibri"/>
                <a:cs typeface="Calibri"/>
              </a:defRPr>
            </a:lvl5pPr>
            <a:lvl6pPr marL="2514600" indent="-228600" defTabSz="457200">
              <a:spcBef>
                <a:spcPct val="0"/>
              </a:spcBef>
              <a:spcAft>
                <a:spcPct val="0"/>
              </a:spcAft>
              <a:buNone/>
              <a:defRPr>
                <a:solidFill>
                  <a:schemeClr val="tx1"/>
                </a:solidFill>
                <a:latin typeface="Calibri"/>
                <a:ea typeface="Calibri"/>
                <a:cs typeface="Calibri"/>
              </a:defRPr>
            </a:lvl6pPr>
            <a:lvl7pPr marL="2971800" indent="-228600" defTabSz="457200">
              <a:spcBef>
                <a:spcPct val="0"/>
              </a:spcBef>
              <a:spcAft>
                <a:spcPct val="0"/>
              </a:spcAft>
              <a:buNone/>
              <a:defRPr>
                <a:solidFill>
                  <a:schemeClr val="tx1"/>
                </a:solidFill>
                <a:latin typeface="Calibri"/>
                <a:ea typeface="Calibri"/>
                <a:cs typeface="Calibri"/>
              </a:defRPr>
            </a:lvl7pPr>
            <a:lvl8pPr marL="3429000" indent="-228600" defTabSz="457200">
              <a:spcBef>
                <a:spcPct val="0"/>
              </a:spcBef>
              <a:spcAft>
                <a:spcPct val="0"/>
              </a:spcAft>
              <a:buNone/>
              <a:defRPr>
                <a:solidFill>
                  <a:schemeClr val="tx1"/>
                </a:solidFill>
                <a:latin typeface="Calibri"/>
                <a:ea typeface="Calibri"/>
                <a:cs typeface="Calibri"/>
              </a:defRPr>
            </a:lvl8pPr>
            <a:lvl9pPr marL="3886200" indent="-228600" defTabSz="457200">
              <a:spcBef>
                <a:spcPct val="0"/>
              </a:spcBef>
              <a:spcAft>
                <a:spcPct val="0"/>
              </a:spcAft>
              <a:buNone/>
              <a:defRPr>
                <a:solidFill>
                  <a:schemeClr val="tx1"/>
                </a:solidFill>
                <a:latin typeface="Calibri"/>
                <a:ea typeface="Calibri"/>
                <a:cs typeface="Calibri"/>
              </a:defRPr>
            </a:lvl9pPr>
          </a:lstStyle>
          <a:p xmlns:a="http://schemas.openxmlformats.org/drawingml/2006/main">
            <a:pPr>
              <a:buNone/>
            </a:pPr>
            <a:r>
              <a:rPr sz="8000">
                <a:solidFill>
                  <a:srgbClr val="666666"/>
                </a:solidFill>
                <a:latin typeface="Arial"/>
                <a:ea typeface="Arial"/>
                <a:cs typeface="Arial"/>
              </a:rPr>
              <a:t>”</a:t>
            </a:r>
          </a:p>
        </p:txBody>
      </p:sp>
      <p:sp>
        <p:nvSpPr>
          <p:cNvPr id="2" name="Title 1">
            <a:extLst xmlns:a="http://schemas.openxmlformats.org/drawingml/2006/main">
              <a:ext uri="{FF2B5EF4-FFF2-40B4-BE49-F238E27FC236}">
                <a16:creationId xmlns:a16="http://schemas.microsoft.com/office/drawing/2014/main" id="{870D9458-DE6F-4551-AA8B-372840721F4B}"/>
              </a:ext>
            </a:extLst>
          </p:cNvPr>
          <p:cNvSpPr>
            <a:spLocks xmlns:a="http://schemas.openxmlformats.org/drawingml/2006/main" noGrp="1"/>
          </p:cNvSpPr>
          <p:nvPr>
            <p:ph type="title" idx="0"/>
          </p:nvPr>
        </p:nvSpPr>
        <p:spPr>
          <a:xfrm xmlns:a="http://schemas.openxmlformats.org/drawingml/2006/main">
            <a:off x="931334" y="609600"/>
            <a:ext cx="8094134"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4138D73A-62C3-469B-B32B-0251BA8871D8}"/>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373809F9-9B8E-462C-BB29-1CF59C7F90E8}"/>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6" name="Date Placeholder 3">
            <a:extLst xmlns:a="http://schemas.openxmlformats.org/drawingml/2006/main">
              <a:ext uri="{FF2B5EF4-FFF2-40B4-BE49-F238E27FC236}">
                <a16:creationId xmlns:a16="http://schemas.microsoft.com/office/drawing/2014/main" id="{825B5F43-FC92-4D00-A2AC-066959F91D3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AB0422B8-F393-4CBC-BBAB-247A68F9D085}"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D7DB210D-936F-48A6-D6C7-585106904B6A}"/>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C5AEFA90-E9AE-A3DC-B9EF-55D5C1BE5637}"/>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EE310D91-B5CF-4D25-AADC-CA4CBFB57FB9}" type="slidenum">
              <a:t>‹#›</a:t>
            </a:fld>
            <a:endParaRPr/>
          </a:p>
        </p:txBody>
      </p:sp>
    </p:spTree>
  </p:cSld>
</p:sldLayout>
</file>

<file path=ppt/slideLayouts/slideLayout14.xml><?xml version="1.0" encoding="utf-8"?>
<p:sldLayout xmlns:p="http://schemas.openxmlformats.org/presentationml/2006/main" preserve="1">
  <p:cSld name="True or False">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480A9C63-3602-41E8-A8AD-DE6C1A729B0D}"/>
              </a:ext>
            </a:extLst>
          </p:cNvPr>
          <p:cNvSpPr>
            <a:spLocks xmlns:a="http://schemas.openxmlformats.org/drawingml/2006/main" noGrp="1"/>
          </p:cNvSpPr>
          <p:nvPr>
            <p:ph type="title" idx="0"/>
          </p:nvPr>
        </p:nvSpPr>
        <p:spPr>
          <a:xfrm xmlns:a="http://schemas.openxmlformats.org/drawingml/2006/main">
            <a:off x="685799" y="609600"/>
            <a:ext cx="8588203" cy="3022600"/>
          </a:xfrm>
        </p:spPr>
        <p:txBody>
          <a:bodyPr xmlns:a="http://schemas.openxmlformats.org/drawingml/2006/main" anchor="ctr">
            <a:normAutofit/>
          </a:bodyPr>
          <a:lstStyle xmlns:a="http://schemas.openxmlformats.org/drawingml/2006/main">
            <a:lvl1pPr algn="l">
              <a:buNone/>
              <a:defRPr sz="4400" b="0" cap="none"/>
            </a:lvl1pPr>
          </a:lstStyle>
          <a:p xmlns:a="http://schemas.openxmlformats.org/drawingml/2006/main">
            <a:r>
              <a:t>Click to edit Master title style</a:t>
            </a:r>
          </a:p>
        </p:txBody>
      </p:sp>
      <p:sp>
        <p:nvSpPr>
          <p:cNvPr id="23" name="Text Placeholder 9">
            <a:extLst xmlns:a="http://schemas.openxmlformats.org/drawingml/2006/main">
              <a:ext uri="{FF2B5EF4-FFF2-40B4-BE49-F238E27FC236}">
                <a16:creationId xmlns:a16="http://schemas.microsoft.com/office/drawing/2014/main" id="{9266AE90-CCAA-4404-B6CC-E2F5E27B5CE7}"/>
              </a:ext>
            </a:extLst>
          </p:cNvPr>
          <p:cNvSpPr>
            <a:spLocks xmlns:a="http://schemas.openxmlformats.org/drawingml/2006/main" noGrp="1"/>
          </p:cNvSpPr>
          <p:nvPr>
            <p:ph type="body" idx="13"/>
          </p:nvPr>
        </p:nvSpPr>
        <p:spPr>
          <a:xfrm xmlns:a="http://schemas.openxmlformats.org/drawingml/2006/main">
            <a:off x="677332" y="4013200"/>
            <a:ext cx="8596669" cy="514248"/>
          </a:xfrm>
        </p:spPr>
        <p:txBody>
          <a:bodyPr xmlns:a="http://schemas.openxmlformats.org/drawingml/2006/main" anchor="b">
            <a:noAutofit/>
          </a:bodyPr>
          <a:lstStyle xmlns:a="http://schemas.openxmlformats.org/drawingml/2006/main">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xmlns:a="http://schemas.openxmlformats.org/drawingml/2006/main">
            <a:pPr lvl="0">
              <a:buNone/>
            </a:pPr>
            <a:r>
              <a:t>Click to edit Master text styles</a:t>
            </a:r>
          </a:p>
        </p:txBody>
      </p:sp>
      <p:sp>
        <p:nvSpPr>
          <p:cNvPr id="3" name="Text Placeholder 2">
            <a:extLst xmlns:a="http://schemas.openxmlformats.org/drawingml/2006/main">
              <a:ext uri="{FF2B5EF4-FFF2-40B4-BE49-F238E27FC236}">
                <a16:creationId xmlns:a16="http://schemas.microsoft.com/office/drawing/2014/main" id="{A74EFBB8-761A-40E9-A6E5-A50D9AE86FFA}"/>
              </a:ext>
            </a:extLst>
          </p:cNvPr>
          <p:cNvSpPr>
            <a:spLocks xmlns:a="http://schemas.openxmlformats.org/drawingml/2006/main" noGrp="1"/>
          </p:cNvSpPr>
          <p:nvPr>
            <p:ph type="body" idx="1"/>
          </p:nvPr>
        </p:nvSpPr>
        <p:spPr>
          <a:xfrm xmlns:a="http://schemas.openxmlformats.org/drawingml/2006/main">
            <a:off x="677335" y="4527448"/>
            <a:ext cx="8596668" cy="1513914"/>
          </a:xfrm>
        </p:spPr>
        <p:txBody>
          <a:bodyPr xmlns:a="http://schemas.openxmlformats.org/drawingml/2006/main">
            <a:normAutofit/>
          </a:bodyPr>
          <a:lstStyle xmlns:a="http://schemas.openxmlformats.org/drawingml/2006/main">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xmlns:a="http://schemas.openxmlformats.org/drawingml/2006/main">
            <a:pPr lvl="0">
              <a:buNone/>
            </a:pPr>
            <a:r>
              <a:t>Click to edit Master text styles</a:t>
            </a:r>
          </a:p>
        </p:txBody>
      </p:sp>
      <p:sp>
        <p:nvSpPr>
          <p:cNvPr id="4" name="Date Placeholder 3">
            <a:extLst xmlns:a="http://schemas.openxmlformats.org/drawingml/2006/main">
              <a:ext uri="{FF2B5EF4-FFF2-40B4-BE49-F238E27FC236}">
                <a16:creationId xmlns:a16="http://schemas.microsoft.com/office/drawing/2014/main" id="{A6D0AA96-581E-EB62-C084-A17AE99B1A1E}"/>
              </a:ext>
            </a:extLst>
          </p:cNvPr>
          <p:cNvSpPr>
            <a:spLocks xmlns:a="http://schemas.openxmlformats.org/drawingml/2006/main" noGrp="1"/>
          </p:cNvSpPr>
          <p:nvPr>
            <p:ph type="dt" idx="14"/>
          </p:nvPr>
        </p:nvSpPr>
        <p:spPr/>
        <p:txBody>
          <a:bodyPr xmlns:a="http://schemas.openxmlformats.org/drawingml/2006/main"/>
          <a:lstStyle xmlns:a="http://schemas.openxmlformats.org/drawingml/2006/main">
            <a:lvl1pPr>
              <a:buNone/>
              <a:defRPr/>
            </a:lvl1pPr>
          </a:lstStyle>
          <a:p xmlns:a="http://schemas.openxmlformats.org/drawingml/2006/main">
            <a:pPr>
              <a:buNone/>
            </a:pPr>
            <a:fld id="{59478570-3EC6-4F45-9F86-9C1AEC74CE70}"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DB20851D-5858-D983-83CA-CA68EE897FBE}"/>
              </a:ext>
            </a:extLst>
          </p:cNvPr>
          <p:cNvSpPr>
            <a:spLocks xmlns:a="http://schemas.openxmlformats.org/drawingml/2006/main" noGrp="1"/>
          </p:cNvSpPr>
          <p:nvPr>
            <p:ph type="ftr" idx="15"/>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94F910DB-EBEE-F79F-1DA4-E4C1EB3CB29D}"/>
              </a:ext>
            </a:extLst>
          </p:cNvPr>
          <p:cNvSpPr>
            <a:spLocks xmlns:a="http://schemas.openxmlformats.org/drawingml/2006/main" noGrp="1"/>
          </p:cNvSpPr>
          <p:nvPr>
            <p:ph type="sldNum" idx="16"/>
          </p:nvPr>
        </p:nvSpPr>
        <p:spPr/>
        <p:txBody>
          <a:bodyPr xmlns:a="http://schemas.openxmlformats.org/drawingml/2006/main"/>
          <a:lstStyle xmlns:a="http://schemas.openxmlformats.org/drawingml/2006/main">
            <a:lvl1pPr>
              <a:buNone/>
              <a:defRPr/>
            </a:lvl1pPr>
          </a:lstStyle>
          <a:p xmlns:a="http://schemas.openxmlformats.org/drawingml/2006/main">
            <a:pPr>
              <a:buNone/>
            </a:pPr>
            <a:fld id="{2831F94E-BFCA-4F5C-BF57-0B2DE0902996}" type="slidenum">
              <a:t>‹#›</a:t>
            </a:fld>
            <a:endParaRPr/>
          </a:p>
        </p:txBody>
      </p:sp>
    </p:spTree>
  </p:cSld>
</p:sldLayout>
</file>

<file path=ppt/slideLayouts/slideLayout15.xml><?xml version="1.0" encoding="utf-8"?>
<p:sldLayout xmlns:p="http://schemas.openxmlformats.org/presentationml/2006/main" type="vertTx" preserve="1">
  <p:cSld name="Title and Vertical Text">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FB67B2D7-C8C1-4197-B96A-E66DA9C96738}"/>
              </a:ext>
            </a:extLst>
          </p:cNvPr>
          <p:cNvSpPr>
            <a:spLocks xmlns:a="http://schemas.openxmlformats.org/drawingml/2006/main" noGrp="1"/>
          </p:cNvSpPr>
          <p:nvPr>
            <p:ph type="title" idx="0"/>
          </p:nvPr>
        </p:nvSpPr>
        <p:spPr/>
        <p:txBody>
          <a:bodyPr xmlns:a="http://schemas.openxmlformats.org/drawingml/2006/main"/>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0DA1C429-19EE-4309-BEFD-826B321D58F4}"/>
              </a:ext>
            </a:extLst>
          </p:cNvPr>
          <p:cNvSpPr>
            <a:spLocks xmlns:a="http://schemas.openxmlformats.org/drawingml/2006/main" noGrp="1"/>
          </p:cNvSpPr>
          <p:nvPr>
            <p:ph type="body" idx="1"/>
          </p:nvPr>
        </p:nvSpPr>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5" name="Date Placeholder 3">
            <a:extLst xmlns:a="http://schemas.openxmlformats.org/drawingml/2006/main">
              <a:ext uri="{FF2B5EF4-FFF2-40B4-BE49-F238E27FC236}">
                <a16:creationId xmlns:a16="http://schemas.microsoft.com/office/drawing/2014/main" id="{8E2CBF86-64A5-C06C-655D-5853CD7E0B64}"/>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C8962732-7B52-4754-BC92-78F5547230A6}" type="datetimeFigureOut">
              <a:t>11/1/26</a:t>
            </a:fld>
            <a:endParaRPr/>
          </a:p>
        </p:txBody>
      </p:sp>
      <p:sp>
        <p:nvSpPr>
          <p:cNvPr id="6" name="Footer Placeholder 4">
            <a:extLst xmlns:a="http://schemas.openxmlformats.org/drawingml/2006/main">
              <a:ext uri="{FF2B5EF4-FFF2-40B4-BE49-F238E27FC236}">
                <a16:creationId xmlns:a16="http://schemas.microsoft.com/office/drawing/2014/main" id="{912E4634-4D3B-8C9E-9E31-2B5340D1B2AA}"/>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7" name="Slide Number Placeholder 5">
            <a:extLst xmlns:a="http://schemas.openxmlformats.org/drawingml/2006/main">
              <a:ext uri="{FF2B5EF4-FFF2-40B4-BE49-F238E27FC236}">
                <a16:creationId xmlns:a16="http://schemas.microsoft.com/office/drawing/2014/main" id="{2DB4B28A-103D-EBF3-5707-EFEA19BA2F95}"/>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4A79738-8775-46FD-B82B-E0F3289DC722}" type="slidenum">
              <a:t>‹#›</a:t>
            </a:fld>
            <a:endParaRPr/>
          </a:p>
        </p:txBody>
      </p:sp>
    </p:spTree>
  </p:cSld>
</p:sldLayout>
</file>

<file path=ppt/slideLayouts/slideLayout16.xml><?xml version="1.0" encoding="utf-8"?>
<p:sldLayout xmlns:p="http://schemas.openxmlformats.org/presentationml/2006/main" type="vertTitleAndTx" preserve="1">
  <p:cSld name="Vertical Title and Text">
    <p:spTree>
      <p:nvGrpSpPr>
        <p:cNvPr id="1" name=""/>
        <p:cNvGrpSpPr/>
        <p:nvPr/>
      </p:nvGrpSpPr>
      <p:grpSpPr>
        <a:xfrm xmlns:a="http://schemas.openxmlformats.org/drawingml/2006/main"/>
      </p:grpSpPr>
      <p:pic>
        <p:nvPicPr>
          <p:cNvPr id="4" name="Picture 6">
            <a:extLst xmlns:a="http://schemas.openxmlformats.org/drawingml/2006/main">
              <a:ext uri="{FF2B5EF4-FFF2-40B4-BE49-F238E27FC236}">
                <a16:creationId xmlns:a16="http://schemas.microsoft.com/office/drawing/2014/main" id="{4E1B7AE9-54FB-43B9-802D-3E69E848A02B}"/>
              </a:ext>
            </a:extLst>
          </p:cNvPr>
          <p:cNvPicPr>
            <a:picLocks xmlns:a="http://schemas.openxmlformats.org/drawingml/2006/main" noChangeAspect="1"/>
          </p:cNvPicPr>
          <p:nvPr/>
        </p:nvPicPr>
        <p:blipFill>
          <a:blip xmlns:r="http://schemas.openxmlformats.org/officeDocument/2006/relationships" xmlns:a="http://schemas.openxmlformats.org/drawingml/2006/main" r:embed="Rb07e2975169e4ec9"/>
          <a:srcRect xmlns:a="http://schemas.openxmlformats.org/drawingml/2006/main" l="0" t="0" r="0" b="0"/>
          <a:stretch xmlns:a="http://schemas.openxmlformats.org/drawingml/2006/main">
            <a:fillRect l="0" t="0" r="0" b="0"/>
          </a:stretch>
        </p:blipFill>
        <p:spPr>
          <a:xfrm xmlns:a="http://schemas.openxmlformats.org/drawingml/2006/main">
            <a:off x="11185525" y="6392863"/>
            <a:ext cx="369888" cy="273050"/>
          </a:xfrm>
          <a:prstGeom xmlns:a="http://schemas.openxmlformats.org/drawingml/2006/main" prst="rect">
            <a:avLst/>
          </a:prstGeom>
          <a:ln xmlns:a="http://schemas.openxmlformats.org/drawingml/2006/main">
            <a:noFill/>
          </a:ln>
        </p:spPr>
      </p:pic>
      <p:sp>
        <p:nvSpPr>
          <p:cNvPr id="2" name="Vertical Title 1">
            <a:extLst xmlns:a="http://schemas.openxmlformats.org/drawingml/2006/main">
              <a:ext uri="{FF2B5EF4-FFF2-40B4-BE49-F238E27FC236}">
                <a16:creationId xmlns:a16="http://schemas.microsoft.com/office/drawing/2014/main" id="{322DBD53-CB9C-4A4D-9527-CA58E57534D4}"/>
              </a:ext>
            </a:extLst>
          </p:cNvPr>
          <p:cNvSpPr>
            <a:spLocks xmlns:a="http://schemas.openxmlformats.org/drawingml/2006/main" noGrp="1"/>
          </p:cNvSpPr>
          <p:nvPr>
            <p:ph type="title" idx="0"/>
          </p:nvPr>
        </p:nvSpPr>
        <p:spPr>
          <a:xfrm xmlns:a="http://schemas.openxmlformats.org/drawingml/2006/main">
            <a:off x="7967673" y="609599"/>
            <a:ext cx="1304743" cy="5251451"/>
          </a:xfrm>
        </p:spPr>
        <p:txBody>
          <a:bodyPr xmlns:a="http://schemas.openxmlformats.org/drawingml/2006/main" vert="eaVert" anchor="ctr"/>
          <a:lstStyle xmlns:a="http://schemas.openxmlformats.org/drawingml/2006/main"/>
          <a:p xmlns:a="http://schemas.openxmlformats.org/drawingml/2006/main">
            <a:r>
              <a:t>Click to edit Master title style</a:t>
            </a:r>
          </a:p>
        </p:txBody>
      </p:sp>
      <p:sp>
        <p:nvSpPr>
          <p:cNvPr id="3" name="Vertical Text Placeholder 2">
            <a:extLst xmlns:a="http://schemas.openxmlformats.org/drawingml/2006/main">
              <a:ext uri="{FF2B5EF4-FFF2-40B4-BE49-F238E27FC236}">
                <a16:creationId xmlns:a16="http://schemas.microsoft.com/office/drawing/2014/main" id="{14556DF4-1F49-4229-99B8-2C819E9335A7}"/>
              </a:ext>
            </a:extLst>
          </p:cNvPr>
          <p:cNvSpPr>
            <a:spLocks xmlns:a="http://schemas.openxmlformats.org/drawingml/2006/main" noGrp="1"/>
          </p:cNvSpPr>
          <p:nvPr>
            <p:ph type="body" idx="1"/>
          </p:nvPr>
        </p:nvSpPr>
        <p:spPr>
          <a:xfrm xmlns:a="http://schemas.openxmlformats.org/drawingml/2006/main">
            <a:off x="677335" y="609600"/>
            <a:ext cx="7060150" cy="5251450"/>
          </a:xfrm>
        </p:spPr>
        <p:txBody>
          <a:bodyPr xmlns:a="http://schemas.openxmlformats.org/drawingml/2006/main" vert="eaVe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6" name="Date Placeholder 3">
            <a:extLst xmlns:a="http://schemas.openxmlformats.org/drawingml/2006/main">
              <a:ext uri="{FF2B5EF4-FFF2-40B4-BE49-F238E27FC236}">
                <a16:creationId xmlns:a16="http://schemas.microsoft.com/office/drawing/2014/main" id="{FECF4946-1188-C6D7-E885-19816118E090}"/>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8E57DFCF-92D6-4E83-AC75-6518FE28F6CA}" type="datetimeFigureOut">
              <a:t>11/1/26</a:t>
            </a:fld>
            <a:endParaRPr/>
          </a:p>
        </p:txBody>
      </p:sp>
      <p:sp>
        <p:nvSpPr>
          <p:cNvPr id="7" name="Footer Placeholder 4">
            <a:extLst xmlns:a="http://schemas.openxmlformats.org/drawingml/2006/main">
              <a:ext uri="{FF2B5EF4-FFF2-40B4-BE49-F238E27FC236}">
                <a16:creationId xmlns:a16="http://schemas.microsoft.com/office/drawing/2014/main" id="{844E2BDF-D925-D42E-53F7-908BB5053C81}"/>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8" name="Slide Number Placeholder 5">
            <a:extLst xmlns:a="http://schemas.openxmlformats.org/drawingml/2006/main">
              <a:ext uri="{FF2B5EF4-FFF2-40B4-BE49-F238E27FC236}">
                <a16:creationId xmlns:a16="http://schemas.microsoft.com/office/drawing/2014/main" id="{09EE5AD7-1F88-16F0-58C6-3CBC200FD152}"/>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A529B6E7-471A-4429-A55C-D8F255245713}" type="slidenum">
              <a:t>‹#›</a:t>
            </a:fld>
            <a:endParaRPr/>
          </a:p>
        </p:txBody>
      </p:sp>
    </p:spTree>
  </p:cSld>
</p:sldLayout>
</file>

<file path=ppt/slideLayouts/slideLayout17.xml><?xml version="1.0" encoding="utf-8"?>
<p:sldLayout xmlns:p="http://schemas.openxmlformats.org/presentationml/2006/main" type="titleOnly" preserve="1">
  <p:cSld name="Title Only">
    <p:spTree>
      <p:nvGrpSpPr>
        <p:cNvPr id="1" name=""/>
        <p:cNvGrpSpPr/>
        <p:nvPr/>
      </p:nvGrpSpPr>
      <p:grpSpPr>
        <a:xfrm xmlns:a="http://schemas.openxmlformats.org/drawingml/2006/main"/>
      </p:grpSpPr>
      <p:sp>
        <p:nvSpPr>
          <p:cNvPr id="2" name="Title 1">
            <a:extLst xmlns:a="http://schemas.openxmlformats.org/drawingml/2006/main">
              <a:ext uri="{FF2B5EF4-FFF2-40B4-BE49-F238E27FC236}">
                <a16:creationId xmlns:a16="http://schemas.microsoft.com/office/drawing/2014/main" id="{2743DE86-DE13-4F45-A9A4-2C677CF22F87}"/>
              </a:ext>
            </a:extLst>
          </p:cNvPr>
          <p:cNvSpPr>
            <a:spLocks xmlns:a="http://schemas.openxmlformats.org/drawingml/2006/main" noGrp="1"/>
          </p:cNvSpPr>
          <p:nvPr>
            <p:ph type="title" idx="0"/>
          </p:nvPr>
        </p:nvSpPr>
        <p:spPr>
          <a:xfrm xmlns:a="http://schemas.openxmlformats.org/drawingml/2006/main">
            <a:off x="677334" y="609600"/>
            <a:ext cx="8596668" cy="1320800"/>
          </a:xfrm>
        </p:spPr>
        <p:txBody>
          <a:bodyPr xmlns:a="http://schemas.openxmlformats.org/drawingml/2006/main"/>
          <a:lstStyle xmlns:a="http://schemas.openxmlformats.org/drawingml/2006/main"/>
          <a:p xmlns:a="http://schemas.openxmlformats.org/drawingml/2006/main">
            <a:r>
              <a:t>Click to edit Master title style</a:t>
            </a:r>
          </a:p>
        </p:txBody>
      </p:sp>
      <p:sp>
        <p:nvSpPr>
          <p:cNvPr id="4" name="Date Placeholder 2">
            <a:extLst xmlns:a="http://schemas.openxmlformats.org/drawingml/2006/main">
              <a:ext uri="{FF2B5EF4-FFF2-40B4-BE49-F238E27FC236}">
                <a16:creationId xmlns:a16="http://schemas.microsoft.com/office/drawing/2014/main" id="{58A2BDB5-5992-DEC4-C153-DA0F93223037}"/>
              </a:ext>
            </a:extLst>
          </p:cNvPr>
          <p:cNvSpPr>
            <a:spLocks xmlns:a="http://schemas.openxmlformats.org/drawingml/2006/main" noGrp="1"/>
          </p:cNvSpPr>
          <p:nvPr>
            <p:ph type="dt" idx="10"/>
          </p:nvPr>
        </p:nvSpPr>
        <p:spPr/>
        <p:txBody>
          <a:bodyPr xmlns:a="http://schemas.openxmlformats.org/drawingml/2006/main"/>
          <a:lstStyle xmlns:a="http://schemas.openxmlformats.org/drawingml/2006/main">
            <a:lvl1pPr>
              <a:buNone/>
              <a:defRPr/>
            </a:lvl1pPr>
          </a:lstStyle>
          <a:p xmlns:a="http://schemas.openxmlformats.org/drawingml/2006/main">
            <a:pPr>
              <a:buNone/>
            </a:pPr>
            <a:fld id="{E833F64D-E50D-4DA8-970C-3BEDCFE802B3}" type="datetimeFigureOut">
              <a:t>11/1/26</a:t>
            </a:fld>
            <a:endParaRPr/>
          </a:p>
        </p:txBody>
      </p:sp>
      <p:sp>
        <p:nvSpPr>
          <p:cNvPr id="5" name="Footer Placeholder 3">
            <a:extLst xmlns:a="http://schemas.openxmlformats.org/drawingml/2006/main">
              <a:ext uri="{FF2B5EF4-FFF2-40B4-BE49-F238E27FC236}">
                <a16:creationId xmlns:a16="http://schemas.microsoft.com/office/drawing/2014/main" id="{02A46B4B-66E9-E7F9-5C12-FD66298DE703}"/>
              </a:ext>
            </a:extLst>
          </p:cNvPr>
          <p:cNvSpPr>
            <a:spLocks xmlns:a="http://schemas.openxmlformats.org/drawingml/2006/main" noGrp="1"/>
          </p:cNvSpPr>
          <p:nvPr>
            <p:ph type="ftr" idx="11"/>
          </p:nvPr>
        </p:nvSpPr>
        <p:spPr/>
        <p:txBody>
          <a:bodyPr xmlns:a="http://schemas.openxmlformats.org/drawingml/2006/main"/>
          <a:lstStyle xmlns:a="http://schemas.openxmlformats.org/drawingml/2006/main">
            <a:lvl1pPr>
              <a:buNone/>
              <a:defRPr/>
            </a:lvl1pPr>
          </a:lstStyle>
          <a:p xmlns:a="http://schemas.openxmlformats.org/drawingml/2006/main">
            <a:pPr>
              <a:buNone/>
            </a:pPr>
            <a:endParaRPr/>
          </a:p>
        </p:txBody>
      </p:sp>
      <p:sp>
        <p:nvSpPr>
          <p:cNvPr id="6" name="Slide Number Placeholder 4">
            <a:extLst xmlns:a="http://schemas.openxmlformats.org/drawingml/2006/main">
              <a:ext uri="{FF2B5EF4-FFF2-40B4-BE49-F238E27FC236}">
                <a16:creationId xmlns:a16="http://schemas.microsoft.com/office/drawing/2014/main" id="{FE8E4DCB-032A-3187-7B93-9020F2A66E16}"/>
              </a:ext>
            </a:extLst>
          </p:cNvPr>
          <p:cNvSpPr>
            <a:spLocks xmlns:a="http://schemas.openxmlformats.org/drawingml/2006/main" noGrp="1"/>
          </p:cNvSpPr>
          <p:nvPr>
            <p:ph type="sldNum" idx="12"/>
          </p:nvPr>
        </p:nvSpPr>
        <p:spPr/>
        <p:txBody>
          <a:bodyPr xmlns:a="http://schemas.openxmlformats.org/drawingml/2006/main"/>
          <a:lstStyle xmlns:a="http://schemas.openxmlformats.org/drawingml/2006/main">
            <a:lvl1pPr>
              <a:buNone/>
              <a:defRPr/>
            </a:lvl1pPr>
          </a:lstStyle>
          <a:p xmlns:a="http://schemas.openxmlformats.org/drawingml/2006/main">
            <a:pPr>
              <a:buNone/>
            </a:pPr>
            <a:fld id="{1EEBEBF8-0A5B-4D04-99D5-03B97A17F6E3}" type="slidenum">
              <a:t>‹#›</a:t>
            </a:fld>
            <a:endParaRPr/>
          </a:p>
        </p:txBody>
      </p:sp>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a66cc8d33ada4051" /><Relationship Type="http://schemas.openxmlformats.org/officeDocument/2006/relationships/slideLayout" Target="/ppt/slideLayouts/slideLayout1.xml" Id="R8626e13fef3242e6" /><Relationship Type="http://schemas.openxmlformats.org/officeDocument/2006/relationships/slideLayout" Target="/ppt/slideLayouts/slideLayout2.xml" Id="R8c300cc17d8d4fbd" /><Relationship Type="http://schemas.openxmlformats.org/officeDocument/2006/relationships/slideLayout" Target="/ppt/slideLayouts/slideLayout3.xml" Id="Rd33b187f32384f5a" /><Relationship Type="http://schemas.openxmlformats.org/officeDocument/2006/relationships/slideLayout" Target="/ppt/slideLayouts/slideLayout4.xml" Id="Rc013b64760a94936" /><Relationship Type="http://schemas.openxmlformats.org/officeDocument/2006/relationships/slideLayout" Target="/ppt/slideLayouts/slideLayout5.xml" Id="R0cb17934969847c5" /><Relationship Type="http://schemas.openxmlformats.org/officeDocument/2006/relationships/slideLayout" Target="/ppt/slideLayouts/slideLayout6.xml" Id="R0080b6a58f1f4ee0" /><Relationship Type="http://schemas.openxmlformats.org/officeDocument/2006/relationships/slideLayout" Target="/ppt/slideLayouts/slideLayout7.xml" Id="R69f139716cfd48aa" /><Relationship Type="http://schemas.openxmlformats.org/officeDocument/2006/relationships/slideLayout" Target="/ppt/slideLayouts/slideLayout8.xml" Id="Raa3f63dd24144599" /><Relationship Type="http://schemas.openxmlformats.org/officeDocument/2006/relationships/slideLayout" Target="/ppt/slideLayouts/slideLayout9.xml" Id="Rddfe194280fa4c8b" /><Relationship Type="http://schemas.openxmlformats.org/officeDocument/2006/relationships/slideLayout" Target="/ppt/slideLayouts/slideLayout10.xml" Id="R864b5b3a3f874ba7" /><Relationship Type="http://schemas.openxmlformats.org/officeDocument/2006/relationships/slideLayout" Target="/ppt/slideLayouts/slideLayout11.xml" Id="Rf7e384ae2e974c3c" /><Relationship Type="http://schemas.openxmlformats.org/officeDocument/2006/relationships/slideLayout" Target="/ppt/slideLayouts/slideLayout12.xml" Id="Rbceedf3d119d4999" /><Relationship Type="http://schemas.openxmlformats.org/officeDocument/2006/relationships/slideLayout" Target="/ppt/slideLayouts/slideLayout13.xml" Id="Rd3591829006d4b1b" /><Relationship Type="http://schemas.openxmlformats.org/officeDocument/2006/relationships/slideLayout" Target="/ppt/slideLayouts/slideLayout14.xml" Id="Rc543f22b3e7a4ce3" /><Relationship Type="http://schemas.openxmlformats.org/officeDocument/2006/relationships/slideLayout" Target="/ppt/slideLayouts/slideLayout15.xml" Id="R235b8dd9c9964e88" /><Relationship Type="http://schemas.openxmlformats.org/officeDocument/2006/relationships/slideLayout" Target="/ppt/slideLayouts/slideLayout16.xml" Id="Re265c42e5cdf4214" /><Relationship Type="http://schemas.openxmlformats.org/officeDocument/2006/relationships/slideLayout" Target="/ppt/slideLayouts/slideLayout17.xml" Id="Rfe65aceb1c1642b1" /></Relationships>
</file>

<file path=ppt/slideMasters/slideMaster1.xml><?xml version="1.0" encoding="utf-8"?>
<p:sldMaster xmlns:p="http://schemas.openxmlformats.org/presentationml/2006/main">
  <p:cSld>
    <p:bg>
      <p:bgPr>
        <a:solidFill xmlns:a="http://schemas.openxmlformats.org/drawingml/2006/main">
          <a:schemeClr val="bg1"/>
        </a:solidFill>
      </p:bgPr>
    </p:bg>
    <p:spTree>
      <p:nvGrpSpPr>
        <p:cNvPr id="1" name=""/>
        <p:cNvGrpSpPr/>
        <p:nvPr/>
      </p:nvGrpSpPr>
      <p:grpSpPr>
        <a:xfrm xmlns:a="http://schemas.openxmlformats.org/drawingml/2006/main"/>
      </p:grpSpPr>
      <p:sp>
        <p:nvSpPr>
          <p:cNvPr id="1026" name="Title Placeholder 1">
            <a:extLst xmlns:a="http://schemas.openxmlformats.org/drawingml/2006/main">
              <a:ext uri="{FF2B5EF4-FFF2-40B4-BE49-F238E27FC236}">
                <a16:creationId xmlns:a16="http://schemas.microsoft.com/office/drawing/2014/main" id="{7D5AC617-8B7A-AE27-6BD8-45D6C9FAA3E6}"/>
              </a:ext>
            </a:extLst>
          </p:cNvPr>
          <p:cNvSpPr>
            <a:spLocks xmlns:a="http://schemas.openxmlformats.org/drawingml/2006/main" noGrp="1"/>
          </p:cNvSpPr>
          <p:nvPr>
            <p:ph type="title" idx="0"/>
          </p:nvPr>
        </p:nvSpPr>
        <p:spPr>
          <a:xfrm xmlns:a="http://schemas.openxmlformats.org/drawingml/2006/main">
            <a:off x="677863" y="609600"/>
            <a:ext cx="10985500" cy="1068388"/>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title style</a:t>
            </a:r>
          </a:p>
        </p:txBody>
      </p:sp>
      <p:sp>
        <p:nvSpPr>
          <p:cNvPr id="1027" name="Text Placeholder 2">
            <a:extLst xmlns:a="http://schemas.openxmlformats.org/drawingml/2006/main">
              <a:ext uri="{FF2B5EF4-FFF2-40B4-BE49-F238E27FC236}">
                <a16:creationId xmlns:a16="http://schemas.microsoft.com/office/drawing/2014/main" id="{FAF00F7D-0974-24E6-C6F5-9C7D7AE87C44}"/>
              </a:ext>
            </a:extLst>
          </p:cNvPr>
          <p:cNvSpPr>
            <a:spLocks xmlns:a="http://schemas.openxmlformats.org/drawingml/2006/main" noGrp="1"/>
          </p:cNvSpPr>
          <p:nvPr>
            <p:ph type="body" idx="1"/>
          </p:nvPr>
        </p:nvSpPr>
        <p:spPr>
          <a:xfrm xmlns:a="http://schemas.openxmlformats.org/drawingml/2006/main">
            <a:off x="677863" y="1836738"/>
            <a:ext cx="10985500" cy="3903662"/>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vert="horz" wrap="square" lIns="91440" tIns="45720" rIns="91440" bIns="45720" anchor="t"/>
          <a:lstStyle xmlns:a="http://schemas.openxmlformats.org/drawingml/2006/main"/>
          <a:p xmlns:a="http://schemas.openxmlformats.org/drawingml/2006/main">
            <a:pPr lvl="0">
              <a:buNone/>
            </a:pPr>
            <a:r>
              <a:t>Click to edit Master text styles</a:t>
            </a:r>
          </a:p>
          <a:p xmlns:a="http://schemas.openxmlformats.org/drawingml/2006/main">
            <a:pPr lvl="1">
              <a:buNone/>
            </a:pPr>
            <a:r>
              <a:t>Second level</a:t>
            </a:r>
          </a:p>
          <a:p xmlns:a="http://schemas.openxmlformats.org/drawingml/2006/main">
            <a:pPr lvl="2">
              <a:buNone/>
            </a:pPr>
            <a:r>
              <a:t>Third level</a:t>
            </a:r>
          </a:p>
          <a:p xmlns:a="http://schemas.openxmlformats.org/drawingml/2006/main">
            <a:pPr lvl="3">
              <a:buNone/>
            </a:pPr>
            <a:r>
              <a:t>Fourth level</a:t>
            </a:r>
          </a:p>
          <a:p xmlns:a="http://schemas.openxmlformats.org/drawingml/2006/main">
            <a:pPr lvl="4">
              <a:buNone/>
            </a:pPr>
            <a:r>
              <a:t>Fifth level</a:t>
            </a:r>
          </a:p>
        </p:txBody>
      </p:sp>
      <p:sp>
        <p:nvSpPr>
          <p:cNvPr id="4" name="Date Placeholder 3">
            <a:extLst xmlns:a="http://schemas.openxmlformats.org/drawingml/2006/main">
              <a:ext uri="{FF2B5EF4-FFF2-40B4-BE49-F238E27FC236}">
                <a16:creationId xmlns:a16="http://schemas.microsoft.com/office/drawing/2014/main" id="{691A65C4-D6AB-F5BE-A868-B121B0B4EB84}"/>
              </a:ext>
            </a:extLst>
          </p:cNvPr>
          <p:cNvSpPr>
            <a:spLocks xmlns:a="http://schemas.openxmlformats.org/drawingml/2006/main" noGrp="1"/>
          </p:cNvSpPr>
          <p:nvPr>
            <p:ph type="dt" idx="2"/>
          </p:nvPr>
        </p:nvSpPr>
        <p:spPr>
          <a:xfrm xmlns:a="http://schemas.openxmlformats.org/drawingml/2006/main">
            <a:off x="8791575" y="5821363"/>
            <a:ext cx="1525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fld id="{09BBE6D4-5071-4E49-8D00-DB30A2010834}" type="datetimeFigureOut">
              <a:t>11/1/26</a:t>
            </a:fld>
            <a:endParaRPr/>
          </a:p>
        </p:txBody>
      </p:sp>
      <p:sp>
        <p:nvSpPr>
          <p:cNvPr id="5" name="Footer Placeholder 4">
            <a:extLst xmlns:a="http://schemas.openxmlformats.org/drawingml/2006/main">
              <a:ext uri="{FF2B5EF4-FFF2-40B4-BE49-F238E27FC236}">
                <a16:creationId xmlns:a16="http://schemas.microsoft.com/office/drawing/2014/main" id="{07AA128A-4787-01FF-C31B-0F4A773D9C57}"/>
              </a:ext>
            </a:extLst>
          </p:cNvPr>
          <p:cNvSpPr>
            <a:spLocks xmlns:a="http://schemas.openxmlformats.org/drawingml/2006/main" noGrp="1"/>
          </p:cNvSpPr>
          <p:nvPr>
            <p:ph type="ftr" idx="3"/>
          </p:nvPr>
        </p:nvSpPr>
        <p:spPr>
          <a:xfrm xmlns:a="http://schemas.openxmlformats.org/drawingml/2006/main">
            <a:off x="677863" y="5821363"/>
            <a:ext cx="7912100"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l">
              <a:spcBef>
                <a:spcPts val="0"/>
              </a:spcBef>
              <a:spcAft>
                <a:spcPts val="0"/>
              </a:spcAft>
              <a:buNone/>
              <a:defRPr sz="900">
                <a:solidFill>
                  <a:schemeClr val="tx1">
                    <a:tint val="75000"/>
                  </a:schemeClr>
                </a:solidFill>
                <a:latin typeface="+mn-lt"/>
                <a:ea typeface="+mn-lt"/>
                <a:cs typeface="+mn-lt"/>
              </a:defRPr>
            </a:lvl1pPr>
          </a:lstStyle>
          <a:p xmlns:a="http://schemas.openxmlformats.org/drawingml/2006/main">
            <a:pPr>
              <a:buNone/>
            </a:pPr>
            <a:endParaRPr/>
          </a:p>
        </p:txBody>
      </p:sp>
      <p:sp>
        <p:nvSpPr>
          <p:cNvPr id="6" name="Slide Number Placeholder 5">
            <a:extLst xmlns:a="http://schemas.openxmlformats.org/drawingml/2006/main">
              <a:ext uri="{FF2B5EF4-FFF2-40B4-BE49-F238E27FC236}">
                <a16:creationId xmlns:a16="http://schemas.microsoft.com/office/drawing/2014/main" id="{040882CC-5728-B7DE-B9AA-07F28466471C}"/>
              </a:ext>
            </a:extLst>
          </p:cNvPr>
          <p:cNvSpPr>
            <a:spLocks xmlns:a="http://schemas.openxmlformats.org/drawingml/2006/main" noGrp="1"/>
          </p:cNvSpPr>
          <p:nvPr>
            <p:ph type="sldNum" idx="4"/>
          </p:nvPr>
        </p:nvSpPr>
        <p:spPr>
          <a:xfrm xmlns:a="http://schemas.openxmlformats.org/drawingml/2006/main">
            <a:off x="10518775" y="5821363"/>
            <a:ext cx="1144588" cy="365125"/>
          </a:xfrm>
          <a:prstGeom xmlns:a="http://schemas.openxmlformats.org/drawingml/2006/main" prst="rect">
            <a:avLst/>
          </a:prstGeom>
        </p:spPr>
        <p:txBody>
          <a:bodyPr xmlns:a="http://schemas.openxmlformats.org/drawingml/2006/main" vert="horz" lIns="91440" tIns="45720" rIns="91440" bIns="45720" anchor="ctr"/>
          <a:lstStyle xmlns:a="http://schemas.openxmlformats.org/drawingml/2006/main">
            <a:lvl1pPr algn="r">
              <a:spcBef>
                <a:spcPts val="0"/>
              </a:spcBef>
              <a:spcAft>
                <a:spcPts val="0"/>
              </a:spcAft>
              <a:buNone/>
              <a:defRPr sz="900">
                <a:solidFill>
                  <a:schemeClr val="accent1"/>
                </a:solidFill>
                <a:latin typeface="+mn-lt"/>
                <a:ea typeface="+mn-lt"/>
                <a:cs typeface="+mn-lt"/>
              </a:defRPr>
            </a:lvl1pPr>
          </a:lstStyle>
          <a:p xmlns:a="http://schemas.openxmlformats.org/drawingml/2006/main">
            <a:pPr>
              <a:buNone/>
            </a:pPr>
            <a:fld id="{EE1226BE-E8EC-4F8F-8FE9-E63024CBA58D}" type="slidenum">
              <a:t>‹#›</a:t>
            </a:fld>
            <a:endParaRPr/>
          </a:p>
        </p:txBody>
      </p:sp>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8626e13fef3242e6"/>
    <p:sldLayoutId xmlns:r="http://schemas.openxmlformats.org/officeDocument/2006/relationships" id="2147483650" r:id="R8c300cc17d8d4fbd"/>
    <p:sldLayoutId xmlns:r="http://schemas.openxmlformats.org/officeDocument/2006/relationships" id="2147483651" r:id="Rd33b187f32384f5a"/>
    <p:sldLayoutId xmlns:r="http://schemas.openxmlformats.org/officeDocument/2006/relationships" id="2147483652" r:id="Rc013b64760a94936"/>
    <p:sldLayoutId xmlns:r="http://schemas.openxmlformats.org/officeDocument/2006/relationships" id="2147483653" r:id="R0cb17934969847c5"/>
    <p:sldLayoutId xmlns:r="http://schemas.openxmlformats.org/officeDocument/2006/relationships" id="2147483654" r:id="R0080b6a58f1f4ee0"/>
    <p:sldLayoutId xmlns:r="http://schemas.openxmlformats.org/officeDocument/2006/relationships" id="2147483655" r:id="R69f139716cfd48aa"/>
    <p:sldLayoutId xmlns:r="http://schemas.openxmlformats.org/officeDocument/2006/relationships" id="2147483656" r:id="Raa3f63dd24144599"/>
    <p:sldLayoutId xmlns:r="http://schemas.openxmlformats.org/officeDocument/2006/relationships" id="2147483657" r:id="Rddfe194280fa4c8b"/>
    <p:sldLayoutId xmlns:r="http://schemas.openxmlformats.org/officeDocument/2006/relationships" id="2147483658" r:id="R864b5b3a3f874ba7"/>
    <p:sldLayoutId xmlns:r="http://schemas.openxmlformats.org/officeDocument/2006/relationships" id="2147483659" r:id="Rf7e384ae2e974c3c"/>
    <p:sldLayoutId xmlns:r="http://schemas.openxmlformats.org/officeDocument/2006/relationships" id="2147483660" r:id="Rbceedf3d119d4999"/>
    <p:sldLayoutId xmlns:r="http://schemas.openxmlformats.org/officeDocument/2006/relationships" id="2147483661" r:id="Rd3591829006d4b1b"/>
    <p:sldLayoutId xmlns:r="http://schemas.openxmlformats.org/officeDocument/2006/relationships" id="2147483662" r:id="Rc543f22b3e7a4ce3"/>
    <p:sldLayoutId xmlns:r="http://schemas.openxmlformats.org/officeDocument/2006/relationships" id="2147483663" r:id="R235b8dd9c9964e88"/>
    <p:sldLayoutId xmlns:r="http://schemas.openxmlformats.org/officeDocument/2006/relationships" id="2147483664" r:id="Re265c42e5cdf4214"/>
    <p:sldLayoutId xmlns:r="http://schemas.openxmlformats.org/officeDocument/2006/relationships" id="2147483665" r:id="Rfe65aceb1c1642b1"/>
  </p:sldLayoutIdLst>
  <p:txStyles>
    <p:titleStyle>
      <a:lvl1pPr xmlns:a="http://schemas.openxmlformats.org/drawingml/2006/main" algn="l" defTabSz="457200">
        <a:spcBef>
          <a:spcPct val="0"/>
        </a:spcBef>
        <a:spcAft>
          <a:spcPct val="0"/>
        </a:spcAft>
        <a:buNone/>
        <a:defRPr sz="3600" kern="1200">
          <a:solidFill>
            <a:schemeClr val="accent1"/>
          </a:solidFill>
          <a:latin typeface="+mj-lt"/>
          <a:ea typeface="+mj-lt"/>
          <a:cs typeface="+mj-lt"/>
        </a:defRPr>
      </a:lvl1pPr>
      <a:lvl2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2pPr>
      <a:lvl3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3pPr>
      <a:lvl4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4pPr>
      <a:lvl5pPr xmlns:a="http://schemas.openxmlformats.org/drawingml/2006/main" algn="l" defTabSz="457200">
        <a:spcBef>
          <a:spcPct val="0"/>
        </a:spcBef>
        <a:spcAft>
          <a:spcPct val="0"/>
        </a:spcAft>
        <a:buNone/>
        <a:defRPr sz="3600">
          <a:solidFill>
            <a:schemeClr val="accent1"/>
          </a:solidFill>
          <a:latin typeface="Calibri Light"/>
          <a:ea typeface="Calibri Light"/>
          <a:cs typeface="Calibri Light"/>
        </a:defRPr>
      </a:lvl5pPr>
      <a:lvl6pPr xmlns:a="http://schemas.openxmlformats.org/drawingml/2006/main">
        <a:buNone/>
        <a:defRPr>
          <a:solidFill>
            <a:schemeClr val="tx2"/>
          </a:solidFill>
        </a:defRPr>
      </a:lvl6pPr>
      <a:lvl7pPr xmlns:a="http://schemas.openxmlformats.org/drawingml/2006/main">
        <a:buNone/>
        <a:defRPr>
          <a:solidFill>
            <a:schemeClr val="tx2"/>
          </a:solidFill>
        </a:defRPr>
      </a:lvl7pPr>
      <a:lvl8pPr xmlns:a="http://schemas.openxmlformats.org/drawingml/2006/main">
        <a:buNone/>
        <a:defRPr>
          <a:solidFill>
            <a:schemeClr val="tx2"/>
          </a:solidFill>
        </a:defRPr>
      </a:lvl8pPr>
      <a:lvl9pPr xmlns:a="http://schemas.openxmlformats.org/drawingml/2006/main">
        <a:buNone/>
        <a:defRPr>
          <a:solidFill>
            <a:schemeClr val="tx2"/>
          </a:solidFill>
        </a:defRPr>
      </a:lvl9pPr>
    </p:titleStyle>
    <p:bodyStyle>
      <a:lvl1pPr xmlns:a="http://schemas.openxmlformats.org/drawingml/2006/main" marL="342900" indent="-342900" algn="l" defTabSz="457200">
        <a:spcBef>
          <a:spcPts val="1000"/>
        </a:spcBef>
        <a:spcAft>
          <a:spcPct val="0"/>
        </a:spcAft>
        <a:buClr>
          <a:schemeClr val="accent1"/>
        </a:buClr>
        <a:buSzPct val="80000"/>
        <a:buFont typeface="Wingdings 3"/>
        <a:buChar char=""/>
        <a:defRPr kern="1200">
          <a:solidFill>
            <a:srgbClr val="404040"/>
          </a:solidFill>
          <a:latin typeface="+mn-lt"/>
          <a:ea typeface="+mn-lt"/>
          <a:cs typeface="+mn-lt"/>
        </a:defRPr>
      </a:lvl1pPr>
      <a:lvl2pPr xmlns:a="http://schemas.openxmlformats.org/drawingml/2006/main" marL="742950" indent="-285750" algn="l" defTabSz="457200">
        <a:spcBef>
          <a:spcPts val="1000"/>
        </a:spcBef>
        <a:spcAft>
          <a:spcPct val="0"/>
        </a:spcAft>
        <a:buClr>
          <a:schemeClr val="accent1"/>
        </a:buClr>
        <a:buSzPct val="80000"/>
        <a:buFont typeface="Wingdings 3"/>
        <a:buChar char=""/>
        <a:defRPr sz="1600" kern="1200">
          <a:solidFill>
            <a:srgbClr val="404040"/>
          </a:solidFill>
          <a:latin typeface="+mn-lt"/>
          <a:ea typeface="+mn-lt"/>
          <a:cs typeface="+mn-lt"/>
        </a:defRPr>
      </a:lvl2pPr>
      <a:lvl3pPr xmlns:a="http://schemas.openxmlformats.org/drawingml/2006/main" marL="1143000" indent="-228600" algn="l" defTabSz="457200">
        <a:spcBef>
          <a:spcPts val="1000"/>
        </a:spcBef>
        <a:spcAft>
          <a:spcPct val="0"/>
        </a:spcAft>
        <a:buClr>
          <a:schemeClr val="accent1"/>
        </a:buClr>
        <a:buSzPct val="80000"/>
        <a:buFont typeface="Wingdings 3"/>
        <a:buChar char=""/>
        <a:defRPr sz="1400" kern="1200">
          <a:solidFill>
            <a:srgbClr val="404040"/>
          </a:solidFill>
          <a:latin typeface="+mn-lt"/>
          <a:ea typeface="+mn-lt"/>
          <a:cs typeface="+mn-lt"/>
        </a:defRPr>
      </a:lvl3pPr>
      <a:lvl4pPr xmlns:a="http://schemas.openxmlformats.org/drawingml/2006/main" marL="16002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4pPr>
      <a:lvl5pPr xmlns:a="http://schemas.openxmlformats.org/drawingml/2006/main" marL="2057400" indent="-228600" algn="l" defTabSz="457200">
        <a:spcBef>
          <a:spcPts val="1000"/>
        </a:spcBef>
        <a:spcAft>
          <a:spcPct val="0"/>
        </a:spcAft>
        <a:buClr>
          <a:schemeClr val="accent1"/>
        </a:buClr>
        <a:buSzPct val="80000"/>
        <a:buFont typeface="Wingdings 3"/>
        <a:buChar char=""/>
        <a:defRPr sz="1200" kern="1200">
          <a:solidFill>
            <a:srgbClr val="404040"/>
          </a:solidFill>
          <a:latin typeface="+mn-lt"/>
          <a:ea typeface="+mn-lt"/>
          <a:cs typeface="+mn-lt"/>
        </a:defRPr>
      </a:lvl5pPr>
      <a:lvl6pPr xmlns:a="http://schemas.openxmlformats.org/drawingml/2006/main" marL="25146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6pPr>
      <a:lvl7pPr xmlns:a="http://schemas.openxmlformats.org/drawingml/2006/main" marL="29718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7pPr>
      <a:lvl8pPr xmlns:a="http://schemas.openxmlformats.org/drawingml/2006/main" marL="34290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8pPr>
      <a:lvl9pPr xmlns:a="http://schemas.openxmlformats.org/drawingml/2006/main" marL="3886200" indent="-228600" algn="l" defTabSz="457200">
        <a:spcBef>
          <a:spcPts val="1000"/>
        </a:spcBef>
        <a:spcAft>
          <a:spcPts val="0"/>
        </a:spcAft>
        <a:buClr>
          <a:schemeClr val="accent1"/>
        </a:buClr>
        <a:buSzPct val="80000"/>
        <a:buFont typeface="Wingdings 3"/>
        <a:buChar char=""/>
        <a:defRPr sz="1200" kern="1200">
          <a:solidFill>
            <a:schemeClr val="tx1">
              <a:lumMod val="75000"/>
              <a:lumOff val="25000"/>
            </a:schemeClr>
          </a:solidFill>
          <a:latin typeface="+mn-lt"/>
          <a:ea typeface="+mn-lt"/>
          <a:cs typeface="+mn-lt"/>
        </a:defRPr>
      </a:lvl9pPr>
    </p:bodyStyle>
    <p:otherStyle>
      <a:lvl1pPr xmlns:a="http://schemas.openxmlformats.org/drawingml/2006/main" marL="0" algn="l" defTabSz="457200">
        <a:buNone/>
        <a:defRPr sz="1800" kern="1200">
          <a:solidFill>
            <a:schemeClr val="tx1"/>
          </a:solidFill>
          <a:latin typeface="+mn-lt"/>
          <a:ea typeface="+mn-lt"/>
          <a:cs typeface="+mn-lt"/>
        </a:defRPr>
      </a:lvl1pPr>
      <a:lvl2pPr xmlns:a="http://schemas.openxmlformats.org/drawingml/2006/main" marL="457200" algn="l" defTabSz="457200">
        <a:buNone/>
        <a:defRPr sz="1800" kern="1200">
          <a:solidFill>
            <a:schemeClr val="tx1"/>
          </a:solidFill>
          <a:latin typeface="+mn-lt"/>
          <a:ea typeface="+mn-lt"/>
          <a:cs typeface="+mn-lt"/>
        </a:defRPr>
      </a:lvl2pPr>
      <a:lvl3pPr xmlns:a="http://schemas.openxmlformats.org/drawingml/2006/main" marL="914400" algn="l" defTabSz="457200">
        <a:buNone/>
        <a:defRPr sz="1800" kern="1200">
          <a:solidFill>
            <a:schemeClr val="tx1"/>
          </a:solidFill>
          <a:latin typeface="+mn-lt"/>
          <a:ea typeface="+mn-lt"/>
          <a:cs typeface="+mn-lt"/>
        </a:defRPr>
      </a:lvl3pPr>
      <a:lvl4pPr xmlns:a="http://schemas.openxmlformats.org/drawingml/2006/main" marL="1371600" algn="l" defTabSz="457200">
        <a:buNone/>
        <a:defRPr sz="1800" kern="1200">
          <a:solidFill>
            <a:schemeClr val="tx1"/>
          </a:solidFill>
          <a:latin typeface="+mn-lt"/>
          <a:ea typeface="+mn-lt"/>
          <a:cs typeface="+mn-lt"/>
        </a:defRPr>
      </a:lvl4pPr>
      <a:lvl5pPr xmlns:a="http://schemas.openxmlformats.org/drawingml/2006/main" marL="1828800" algn="l" defTabSz="457200">
        <a:buNone/>
        <a:defRPr sz="1800" kern="1200">
          <a:solidFill>
            <a:schemeClr val="tx1"/>
          </a:solidFill>
          <a:latin typeface="+mn-lt"/>
          <a:ea typeface="+mn-lt"/>
          <a:cs typeface="+mn-lt"/>
        </a:defRPr>
      </a:lvl5pPr>
      <a:lvl6pPr xmlns:a="http://schemas.openxmlformats.org/drawingml/2006/main" marL="2286000" algn="l" defTabSz="457200">
        <a:buNone/>
        <a:defRPr sz="1800" kern="1200">
          <a:solidFill>
            <a:schemeClr val="tx1"/>
          </a:solidFill>
          <a:latin typeface="+mn-lt"/>
          <a:ea typeface="+mn-lt"/>
          <a:cs typeface="+mn-lt"/>
        </a:defRPr>
      </a:lvl6pPr>
      <a:lvl7pPr xmlns:a="http://schemas.openxmlformats.org/drawingml/2006/main" marL="2743200" algn="l" defTabSz="457200">
        <a:buNone/>
        <a:defRPr sz="1800" kern="1200">
          <a:solidFill>
            <a:schemeClr val="tx1"/>
          </a:solidFill>
          <a:latin typeface="+mn-lt"/>
          <a:ea typeface="+mn-lt"/>
          <a:cs typeface="+mn-lt"/>
        </a:defRPr>
      </a:lvl7pPr>
      <a:lvl8pPr xmlns:a="http://schemas.openxmlformats.org/drawingml/2006/main" marL="3200400" algn="l" defTabSz="457200">
        <a:buNone/>
        <a:defRPr sz="1800" kern="1200">
          <a:solidFill>
            <a:schemeClr val="tx1"/>
          </a:solidFill>
          <a:latin typeface="+mn-lt"/>
          <a:ea typeface="+mn-lt"/>
          <a:cs typeface="+mn-lt"/>
        </a:defRPr>
      </a:lvl8pPr>
      <a:lvl9pPr xmlns:a="http://schemas.openxmlformats.org/drawingml/2006/main" marL="3657600" algn="l" defTabSz="457200">
        <a:buNone/>
        <a:defRPr sz="1800" kern="12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e0bdf0e059d74baa" /><Relationship Type="http://schemas.openxmlformats.org/officeDocument/2006/relationships/image" Target="/ppt/media/image2.png" Id="R3166548f32e2456f" /><Relationship Type="http://schemas.openxmlformats.org/officeDocument/2006/relationships/image" Target="/ppt/media/image.jpeg" Id="R925a2830aae04272" /><Relationship Type="http://schemas.openxmlformats.org/officeDocument/2006/relationships/notesSlide" Target="/ppt/notesSlides/notesSlide1.xml" Id="R68e47e5edc4e43c0"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9d6d27cfa9bd4024" /><Relationship Type="http://schemas.openxmlformats.org/officeDocument/2006/relationships/notesSlide" Target="/ppt/notesSlides/notesSlide2.xml" Id="R94d2b3037a7b48b5"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a102c51b1714421c" /><Relationship Type="http://schemas.openxmlformats.org/officeDocument/2006/relationships/notesSlide" Target="/ppt/notesSlides/notesSlide3.xml" Id="Re1938384472449e5"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580a6114286b4e72" /><Relationship Type="http://schemas.openxmlformats.org/officeDocument/2006/relationships/image" Target="/ppt/media/image3.png" Id="Red54fdf8f6d147b3" /><Relationship Type="http://schemas.openxmlformats.org/officeDocument/2006/relationships/image" Target="/ppt/media/image4.png" Id="Rafef36bcbf374531" /><Relationship Type="http://schemas.openxmlformats.org/officeDocument/2006/relationships/image" Target="/ppt/media/image5.png" Id="R324ed79211844960" /><Relationship Type="http://schemas.openxmlformats.org/officeDocument/2006/relationships/image" Target="/ppt/media/image6.png" Id="R4c0e62501e6342ba" /><Relationship Type="http://schemas.openxmlformats.org/officeDocument/2006/relationships/notesSlide" Target="/ppt/notesSlides/notesSlide4.xml" Id="R87cd820e1e7d429a"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9795edd5f117485f" /><Relationship Type="http://schemas.openxmlformats.org/officeDocument/2006/relationships/image" Target="/ppt/media/image7.png" Id="R44823de33ecf4db2" /><Relationship Type="http://schemas.openxmlformats.org/officeDocument/2006/relationships/image" Target="/ppt/media/image8.png" Id="Rf87c1af6bd724d13" /><Relationship Type="http://schemas.openxmlformats.org/officeDocument/2006/relationships/image" Target="/ppt/media/image9.png" Id="Ra56f40511f3e4899" /><Relationship Type="http://schemas.openxmlformats.org/officeDocument/2006/relationships/image" Target="/ppt/media/image10.png" Id="R077418a3eb854342" /><Relationship Type="http://schemas.openxmlformats.org/officeDocument/2006/relationships/notesSlide" Target="/ppt/notesSlides/notesSlide5.xml" Id="R6d4c4308f0b140b3"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9ae4d0311d734cdc" /><Relationship Type="http://schemas.openxmlformats.org/officeDocument/2006/relationships/notesSlide" Target="/ppt/notesSlides/notesSlide6.xml" Id="R9f942b6a11914c44"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66bc8eff65a54875" /><Relationship Type="http://schemas.openxmlformats.org/officeDocument/2006/relationships/image" Target="/ppt/media/image2.jpeg" Id="R0130230d47e348eb" /><Relationship Type="http://schemas.openxmlformats.org/officeDocument/2006/relationships/notesSlide" Target="/ppt/notesSlides/notesSlide7.xml" Id="R8f03ad821f124b17" /></Relationships>
</file>

<file path=ppt/slides/_rels/slide8.xml.rels>&#65279;<?xml version="1.0" encoding="utf-8"?><Relationships xmlns="http://schemas.openxmlformats.org/package/2006/relationships"><Relationship Type="http://schemas.openxmlformats.org/officeDocument/2006/relationships/slideLayout" Target="/ppt/slideLayouts/slideLayout1.xml" Id="R61b60f1f5da54236" /><Relationship Type="http://schemas.openxmlformats.org/officeDocument/2006/relationships/notesSlide" Target="/ppt/notesSlides/notesSlide8.xml" Id="Radb543a68a014ce3" /></Relationships>
</file>

<file path=ppt/slides/_rels/slide9.xml.rels>&#65279;<?xml version="1.0" encoding="utf-8"?><Relationships xmlns="http://schemas.openxmlformats.org/package/2006/relationships"><Relationship Type="http://schemas.openxmlformats.org/officeDocument/2006/relationships/slideLayout" Target="/ppt/slideLayouts/slideLayout1.xml" Id="R477c2a4aa8bd41da" /><Relationship Type="http://schemas.openxmlformats.org/officeDocument/2006/relationships/notesSlide" Target="/ppt/notesSlides/notesSlide9.xml" Id="Ra91f7e1acff44372" /></Relationships>
</file>

<file path=ppt/slides/_rels/slide10.xml.rels>&#65279;<?xml version="1.0" encoding="utf-8"?><Relationships xmlns="http://schemas.openxmlformats.org/package/2006/relationships"><Relationship Type="http://schemas.openxmlformats.org/officeDocument/2006/relationships/slideLayout" Target="/ppt/slideLayouts/slideLayout1.xml" Id="R1ca7f1104ca34ffc" /><Relationship Type="http://schemas.openxmlformats.org/officeDocument/2006/relationships/notesSlide" Target="/ppt/notesSlides/notesSlide10.xml" Id="R580175ac404f442b" /></Relationships>
</file>

<file path=ppt/slides/_rels/slide11.xml.rels>&#65279;<?xml version="1.0" encoding="utf-8"?><Relationships xmlns="http://schemas.openxmlformats.org/package/2006/relationships"><Relationship Type="http://schemas.openxmlformats.org/officeDocument/2006/relationships/slideLayout" Target="/ppt/slideLayouts/slideLayout1.xml" Id="Rf7091a372cc04f4b" /><Relationship Type="http://schemas.openxmlformats.org/officeDocument/2006/relationships/notesSlide" Target="/ppt/notesSlides/notesSlide11.xml" Id="R73ff8ba2f4ab4843" /></Relationships>
</file>

<file path=ppt/slides/_rels/slide12.xml.rels>&#65279;<?xml version="1.0" encoding="utf-8"?><Relationships xmlns="http://schemas.openxmlformats.org/package/2006/relationships"><Relationship Type="http://schemas.openxmlformats.org/officeDocument/2006/relationships/slideLayout" Target="/ppt/slideLayouts/slideLayout1.xml" Id="R8b49ff49e863421d" /><Relationship Type="http://schemas.openxmlformats.org/officeDocument/2006/relationships/notesSlide" Target="/ppt/notesSlides/notesSlide12.xml" Id="Ra4c0d8ad91cb4c5a" /></Relationships>
</file>

<file path=ppt/slides/_rels/slide13.xml.rels>&#65279;<?xml version="1.0" encoding="utf-8"?><Relationships xmlns="http://schemas.openxmlformats.org/package/2006/relationships"><Relationship Type="http://schemas.openxmlformats.org/officeDocument/2006/relationships/slideLayout" Target="/ppt/slideLayouts/slideLayout1.xml" Id="Rdb143a7169134022" /><Relationship Type="http://schemas.openxmlformats.org/officeDocument/2006/relationships/notesSlide" Target="/ppt/notesSlides/notesSlide13.xml" Id="R7bb862956116429e" /></Relationships>
</file>

<file path=ppt/slides/_rels/slide14.xml.rels>&#65279;<?xml version="1.0" encoding="utf-8"?><Relationships xmlns="http://schemas.openxmlformats.org/package/2006/relationships"><Relationship Type="http://schemas.openxmlformats.org/officeDocument/2006/relationships/slideLayout" Target="/ppt/slideLayouts/slideLayout1.xml" Id="R7e70e4df03e44c65" /><Relationship Type="http://schemas.openxmlformats.org/officeDocument/2006/relationships/image" Target="/ppt/media/image3.jpeg" Id="R23c4f922a8ae4834" /><Relationship Type="http://schemas.openxmlformats.org/officeDocument/2006/relationships/notesSlide" Target="/ppt/notesSlides/notesSlide14.xml" Id="R3af123955c244267" /></Relationships>
</file>

<file path=ppt/slides/_rels/slide15.xml.rels>&#65279;<?xml version="1.0" encoding="utf-8"?><Relationships xmlns="http://schemas.openxmlformats.org/package/2006/relationships"><Relationship Type="http://schemas.openxmlformats.org/officeDocument/2006/relationships/slideLayout" Target="/ppt/slideLayouts/slideLayout1.xml" Id="R0824cbc9fdb54676" /><Relationship Type="http://schemas.openxmlformats.org/officeDocument/2006/relationships/notesSlide" Target="/ppt/notesSlides/notesSlide15.xml" Id="Refb8f0fddb524498" /></Relationships>
</file>

<file path=ppt/slides/_rels/slide16.xml.rels>&#65279;<?xml version="1.0" encoding="utf-8"?><Relationships xmlns="http://schemas.openxmlformats.org/package/2006/relationships"><Relationship Type="http://schemas.openxmlformats.org/officeDocument/2006/relationships/slideLayout" Target="/ppt/slideLayouts/slideLayout1.xml" Id="R4cfd3c1ac6414bce" /><Relationship Type="http://schemas.openxmlformats.org/officeDocument/2006/relationships/notesSlide" Target="/ppt/notesSlides/notesSlide16.xml" Id="R7b9d22cc2c8f48cd" /></Relationships>
</file>

<file path=ppt/slides/_rels/slide17.xml.rels>&#65279;<?xml version="1.0" encoding="utf-8"?><Relationships xmlns="http://schemas.openxmlformats.org/package/2006/relationships"><Relationship Type="http://schemas.openxmlformats.org/officeDocument/2006/relationships/slideLayout" Target="/ppt/slideLayouts/slideLayout1.xml" Id="R87a4b9665e0c447a" /><Relationship Type="http://schemas.openxmlformats.org/officeDocument/2006/relationships/notesSlide" Target="/ppt/notesSlides/notesSlide17.xml" Id="R455ee87b8d9945f5" /></Relationships>
</file>

<file path=ppt/slides/_rels/slide18.xml.rels>&#65279;<?xml version="1.0" encoding="utf-8"?><Relationships xmlns="http://schemas.openxmlformats.org/package/2006/relationships"><Relationship Type="http://schemas.openxmlformats.org/officeDocument/2006/relationships/slideLayout" Target="/ppt/slideLayouts/slideLayout1.xml" Id="R2b9add6fcdf54e3a" /><Relationship Type="http://schemas.openxmlformats.org/officeDocument/2006/relationships/notesSlide" Target="/ppt/notesSlides/notesSlide18.xml" Id="Rf525549d88da4c29" /></Relationships>
</file>

<file path=ppt/slides/_rels/slide19.xml.rels>&#65279;<?xml version="1.0" encoding="utf-8"?><Relationships xmlns="http://schemas.openxmlformats.org/package/2006/relationships"><Relationship Type="http://schemas.openxmlformats.org/officeDocument/2006/relationships/slideLayout" Target="/ppt/slideLayouts/slideLayout1.xml" Id="R8dea74ad4bc44dbb" /><Relationship Type="http://schemas.openxmlformats.org/officeDocument/2006/relationships/notesSlide" Target="/ppt/notesSlides/notesSlide19.xml" Id="R780cc866d10945ee" /></Relationships>
</file>

<file path=ppt/slides/_rels/slide20.xml.rels>&#65279;<?xml version="1.0" encoding="utf-8"?><Relationships xmlns="http://schemas.openxmlformats.org/package/2006/relationships"><Relationship Type="http://schemas.openxmlformats.org/officeDocument/2006/relationships/slideLayout" Target="/ppt/slideLayouts/slideLayout1.xml" Id="Ra5c840e71e9040d7" /><Relationship Type="http://schemas.openxmlformats.org/officeDocument/2006/relationships/notesSlide" Target="/ppt/notesSlides/notesSlide20.xml" Id="R882b8517d4654a2a" /></Relationships>
</file>

<file path=ppt/slides/_rels/slide21.xml.rels>&#65279;<?xml version="1.0" encoding="utf-8"?><Relationships xmlns="http://schemas.openxmlformats.org/package/2006/relationships"><Relationship Type="http://schemas.openxmlformats.org/officeDocument/2006/relationships/slideLayout" Target="/ppt/slideLayouts/slideLayout1.xml" Id="Rd3537974c4064311" /><Relationship Type="http://schemas.openxmlformats.org/officeDocument/2006/relationships/notesSlide" Target="/ppt/notesSlides/notesSlide21.xml" Id="Rd9a169f9a49d4c64" /></Relationships>
</file>

<file path=ppt/slides/_rels/slide22.xml.rels>&#65279;<?xml version="1.0" encoding="utf-8"?><Relationships xmlns="http://schemas.openxmlformats.org/package/2006/relationships"><Relationship Type="http://schemas.openxmlformats.org/officeDocument/2006/relationships/slideLayout" Target="/ppt/slideLayouts/slideLayout1.xml" Id="R55a4c60bd2a24a1e" /><Relationship Type="http://schemas.openxmlformats.org/officeDocument/2006/relationships/notesSlide" Target="/ppt/notesSlides/notesSlide22.xml" Id="R7c9eeb5c67de4935" /></Relationships>
</file>

<file path=ppt/slides/_rels/slide23.xml.rels>&#65279;<?xml version="1.0" encoding="utf-8"?><Relationships xmlns="http://schemas.openxmlformats.org/package/2006/relationships"><Relationship Type="http://schemas.openxmlformats.org/officeDocument/2006/relationships/slideLayout" Target="/ppt/slideLayouts/slideLayout1.xml" Id="R4bd845de824a476e" /><Relationship Type="http://schemas.openxmlformats.org/officeDocument/2006/relationships/notesSlide" Target="/ppt/notesSlides/notesSlide23.xml" Id="Rb66a71ff771c4aec" /></Relationships>
</file>

<file path=ppt/slides/_rels/slide24.xml.rels>&#65279;<?xml version="1.0" encoding="utf-8"?><Relationships xmlns="http://schemas.openxmlformats.org/package/2006/relationships"><Relationship Type="http://schemas.openxmlformats.org/officeDocument/2006/relationships/slideLayout" Target="/ppt/slideLayouts/slideLayout1.xml" Id="R132e097a5f6d4ace" /><Relationship Type="http://schemas.openxmlformats.org/officeDocument/2006/relationships/hyperlink" Target="https://www.naceweb.org/career-readiness/competencies/career-readiness-defined" TargetMode="External" Id="Rc906f88b7db74f41" /><Relationship Type="http://schemas.openxmlformats.org/officeDocument/2006/relationships/hyperlink" Target="https://careers.rutgers.edu/students-alumni/career-internship-guide" TargetMode="External" Id="Rd12f2d78218c480c" /><Relationship Type="http://schemas.openxmlformats.org/officeDocument/2006/relationships/hyperlink" Target="https://aresty.rutgers.edu/" TargetMode="External" Id="R3a59091b032948bc" /><Relationship Type="http://schemas.openxmlformats.org/officeDocument/2006/relationships/notesSlide" Target="/ppt/notesSlides/notesSlide24.xml" Id="Rfb9cc825908d4f48" /></Relationships>
</file>

<file path=ppt/slides/slide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08" name="Roadmap layout">
            <a:extLst xmlns:a="http://schemas.openxmlformats.org/drawingml/2006/main">
              <a:ext uri="{FF2B5EF4-FFF2-40B4-BE49-F238E27FC236}">
                <a16:creationId xmlns:a16="http://schemas.microsoft.com/office/drawing/2014/main" id="{68609960-968B-4387-B342-5673B0C9F3CF}"/>
              </a:ext>
            </a:extLst>
          </p:cNvPr>
          <p:cNvSpPr>
            <a:spLocks xmlns:a="http://schemas.openxmlformats.org/drawingml/2006/main" noGrp="1"/>
          </p:cNvSpPr>
          <p:nvPr/>
        </p:nvSpPr>
        <p:spPr>
          <a:xfrm xmlns:a="http://schemas.openxmlformats.org/drawingml/2006/main">
            <a:off x="5166360" y="4389120"/>
            <a:ext cx="594360" cy="36576"/>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47F202FF-3FF7-4945-9CF7-FA08C73F0BF3}"/>
              </a:ext>
            </a:extLst>
          </p:cNvPr>
          <p:cNvSpPr>
            <a:spLocks xmlns:a="http://schemas.openxmlformats.org/drawingml/2006/main" noGrp="1"/>
          </p:cNvSpPr>
          <p:nvPr/>
        </p:nvSpPr>
        <p:spPr>
          <a:xfrm xmlns:a="http://schemas.openxmlformats.org/drawingml/2006/main">
            <a:off x="5166360" y="731520"/>
            <a:ext cx="630936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00">
                <a:solidFill>
                  <a:srgbClr val="CC0033"/>
                </a:solidFill>
                <a:latin typeface="MetaPro-Bold"/>
                <a:ea typeface="MetaPro-Bold"/>
                <a:cs typeface="MetaPro-Bold"/>
              </a:defRPr>
            </a:defPPr>
            <a:lvl1pPr>
              <a:defRPr sz="1500">
                <a:solidFill>
                  <a:srgbClr val="CC0033"/>
                </a:solidFill>
                <a:latin typeface="MetaPro-Bold"/>
                <a:ea typeface="MetaPro-Bold"/>
                <a:cs typeface="MetaPro-Bold"/>
              </a:defRPr>
            </a:lvl1pPr>
            <a:lvl2pPr>
              <a:defRPr sz="1500">
                <a:solidFill>
                  <a:srgbClr val="CC0033"/>
                </a:solidFill>
                <a:latin typeface="MetaPro-Bold"/>
                <a:ea typeface="MetaPro-Bold"/>
                <a:cs typeface="MetaPro-Bold"/>
              </a:defRPr>
            </a:lvl2pPr>
            <a:lvl3pPr>
              <a:defRPr sz="1500">
                <a:solidFill>
                  <a:srgbClr val="CC0033"/>
                </a:solidFill>
                <a:latin typeface="MetaPro-Bold"/>
                <a:ea typeface="MetaPro-Bold"/>
                <a:cs typeface="MetaPro-Bold"/>
              </a:defRPr>
            </a:lvl3pPr>
            <a:lvl4pPr>
              <a:defRPr sz="1500">
                <a:solidFill>
                  <a:srgbClr val="CC0033"/>
                </a:solidFill>
                <a:latin typeface="MetaPro-Bold"/>
                <a:ea typeface="MetaPro-Bold"/>
                <a:cs typeface="MetaPro-Bold"/>
              </a:defRPr>
            </a:lvl4pPr>
            <a:lvl5pPr>
              <a:defRPr sz="1500">
                <a:solidFill>
                  <a:srgbClr val="CC0033"/>
                </a:solidFill>
                <a:latin typeface="MetaPro-Bold"/>
                <a:ea typeface="MetaPro-Bold"/>
                <a:cs typeface="MetaPro-Bold"/>
              </a:defRPr>
            </a:lvl5pPr>
            <a:lvl6pPr>
              <a:defRPr sz="1500">
                <a:solidFill>
                  <a:srgbClr val="CC0033"/>
                </a:solidFill>
                <a:latin typeface="MetaPro-Bold"/>
                <a:ea typeface="MetaPro-Bold"/>
                <a:cs typeface="MetaPro-Bold"/>
              </a:defRPr>
            </a:lvl6pPr>
            <a:lvl7pPr>
              <a:defRPr sz="1500">
                <a:solidFill>
                  <a:srgbClr val="CC0033"/>
                </a:solidFill>
                <a:latin typeface="MetaPro-Bold"/>
                <a:ea typeface="MetaPro-Bold"/>
                <a:cs typeface="MetaPro-Bold"/>
              </a:defRPr>
            </a:lvl7pPr>
            <a:lvl8pPr>
              <a:defRPr sz="1500">
                <a:solidFill>
                  <a:srgbClr val="CC0033"/>
                </a:solidFill>
                <a:latin typeface="MetaPro-Bold"/>
                <a:ea typeface="MetaPro-Bold"/>
                <a:cs typeface="MetaPro-Bold"/>
              </a:defRPr>
            </a:lvl8pPr>
            <a:lvl9pPr>
              <a:defRPr sz="1500">
                <a:solidFill>
                  <a:srgbClr val="CC0033"/>
                </a:solidFill>
                <a:latin typeface="MetaPro-Bold"/>
                <a:ea typeface="MetaPro-Bold"/>
                <a:cs typeface="MetaPro-Bold"/>
              </a:defRPr>
            </a:lvl9pPr>
          </a:lstStyle>
          <a:p xmlns:a="http://schemas.openxmlformats.org/drawingml/2006/main">
            <a:pPr algn="l">
              <a:lnSpc>
                <a:spcPct val="108000"/>
              </a:lnSpc>
              <a:buNone/>
              <a:defRPr sz="1500">
                <a:solidFill>
                  <a:srgbClr val="CC0033"/>
                </a:solidFill>
                <a:latin typeface="MetaPro-Bold"/>
                <a:ea typeface="MetaPro-Bold"/>
                <a:cs typeface="MetaPro-Bold"/>
              </a:defRPr>
            </a:pPr>
            <a:r>
              <a:rPr sz="1500" b="1" i="0">
                <a:solidFill>
                  <a:srgbClr val="CC0033"/>
                </a:solidFill>
                <a:latin typeface="MetaPro-Bold"/>
                <a:ea typeface="MetaPro-Bold"/>
                <a:cs typeface="MetaPro-Bold"/>
              </a:rPr>
              <a:t>DEVELOP SKILLS AND COMPETENCIES</a:t>
            </a:r>
          </a:p>
        </p:txBody>
      </p:sp>
      <p:sp>
        <p:nvSpPr>
          <p:cNvPr id="22" name="Object 22">
            <a:extLst xmlns:a="http://schemas.openxmlformats.org/drawingml/2006/main">
              <a:ext uri="{FF2B5EF4-FFF2-40B4-BE49-F238E27FC236}">
                <a16:creationId xmlns:a16="http://schemas.microsoft.com/office/drawing/2014/main" id="{89AE1249-A088-4D1E-9501-443FC91F3FDA}"/>
              </a:ext>
            </a:extLst>
          </p:cNvPr>
          <p:cNvSpPr>
            <a:spLocks xmlns:a="http://schemas.openxmlformats.org/drawingml/2006/main" noGrp="1"/>
          </p:cNvSpPr>
          <p:nvPr/>
        </p:nvSpPr>
        <p:spPr>
          <a:xfrm xmlns:a="http://schemas.openxmlformats.org/drawingml/2006/main">
            <a:off x="5166360" y="1609725"/>
            <a:ext cx="6263640" cy="26860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825">
                <a:solidFill>
                  <a:srgbClr val="161616"/>
                </a:solidFill>
                <a:latin typeface="MetaPro-Bold"/>
                <a:ea typeface="MetaPro-Bold"/>
                <a:cs typeface="MetaPro-Bold"/>
              </a:defRPr>
            </a:defPPr>
            <a:lvl1pPr>
              <a:defRPr sz="3825">
                <a:solidFill>
                  <a:srgbClr val="161616"/>
                </a:solidFill>
                <a:latin typeface="MetaPro-Bold"/>
                <a:ea typeface="MetaPro-Bold"/>
                <a:cs typeface="MetaPro-Bold"/>
              </a:defRPr>
            </a:lvl1pPr>
            <a:lvl2pPr>
              <a:defRPr sz="3825">
                <a:solidFill>
                  <a:srgbClr val="161616"/>
                </a:solidFill>
                <a:latin typeface="MetaPro-Bold"/>
                <a:ea typeface="MetaPro-Bold"/>
                <a:cs typeface="MetaPro-Bold"/>
              </a:defRPr>
            </a:lvl2pPr>
            <a:lvl3pPr>
              <a:defRPr sz="3825">
                <a:solidFill>
                  <a:srgbClr val="161616"/>
                </a:solidFill>
                <a:latin typeface="MetaPro-Bold"/>
                <a:ea typeface="MetaPro-Bold"/>
                <a:cs typeface="MetaPro-Bold"/>
              </a:defRPr>
            </a:lvl3pPr>
            <a:lvl4pPr>
              <a:defRPr sz="3825">
                <a:solidFill>
                  <a:srgbClr val="161616"/>
                </a:solidFill>
                <a:latin typeface="MetaPro-Bold"/>
                <a:ea typeface="MetaPro-Bold"/>
                <a:cs typeface="MetaPro-Bold"/>
              </a:defRPr>
            </a:lvl4pPr>
            <a:lvl5pPr>
              <a:defRPr sz="3825">
                <a:solidFill>
                  <a:srgbClr val="161616"/>
                </a:solidFill>
                <a:latin typeface="MetaPro-Bold"/>
                <a:ea typeface="MetaPro-Bold"/>
                <a:cs typeface="MetaPro-Bold"/>
              </a:defRPr>
            </a:lvl5pPr>
            <a:lvl6pPr>
              <a:defRPr sz="3825">
                <a:solidFill>
                  <a:srgbClr val="161616"/>
                </a:solidFill>
                <a:latin typeface="MetaPro-Bold"/>
                <a:ea typeface="MetaPro-Bold"/>
                <a:cs typeface="MetaPro-Bold"/>
              </a:defRPr>
            </a:lvl6pPr>
            <a:lvl7pPr>
              <a:defRPr sz="3825">
                <a:solidFill>
                  <a:srgbClr val="161616"/>
                </a:solidFill>
                <a:latin typeface="MetaPro-Bold"/>
                <a:ea typeface="MetaPro-Bold"/>
                <a:cs typeface="MetaPro-Bold"/>
              </a:defRPr>
            </a:lvl7pPr>
            <a:lvl8pPr>
              <a:defRPr sz="3825">
                <a:solidFill>
                  <a:srgbClr val="161616"/>
                </a:solidFill>
                <a:latin typeface="MetaPro-Bold"/>
                <a:ea typeface="MetaPro-Bold"/>
                <a:cs typeface="MetaPro-Bold"/>
              </a:defRPr>
            </a:lvl8pPr>
            <a:lvl9pPr>
              <a:defRPr sz="3825">
                <a:solidFill>
                  <a:srgbClr val="161616"/>
                </a:solidFill>
                <a:latin typeface="MetaPro-Bold"/>
                <a:ea typeface="MetaPro-Bold"/>
                <a:cs typeface="MetaPro-Bold"/>
              </a:defRPr>
            </a:lvl9pPr>
          </a:lstStyle>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Career Readiness</a:t>
            </a:r>
          </a:p>
          <a:p xmlns:a="http://schemas.openxmlformats.org/drawingml/2006/main">
            <a:pPr>
              <a:defRPr sz="3825">
                <a:solidFill>
                  <a:srgbClr val="161616"/>
                </a:solidFill>
                <a:latin typeface="MetaPro-Bold"/>
                <a:ea typeface="MetaPro-Bold"/>
                <a:cs typeface="MetaPro-Bold"/>
              </a:defRPr>
            </a:pPr>
            <a:r>
              <a:rPr sz="3825" b="1" i="0">
                <a:solidFill>
                  <a:srgbClr val="161616"/>
                </a:solidFill>
                <a:latin typeface="MetaPro-Bold"/>
                <a:ea typeface="MetaPro-Bold"/>
                <a:cs typeface="MetaPro-Bold"/>
              </a:rPr>
              <a:t>Through Research</a:t>
            </a:r>
          </a:p>
        </p:txBody>
      </p:sp>
      <p:sp>
        <p:nvSpPr>
          <p:cNvPr id="23" name="Object 23">
            <a:extLst xmlns:a="http://schemas.openxmlformats.org/drawingml/2006/main">
              <a:ext uri="{FF2B5EF4-FFF2-40B4-BE49-F238E27FC236}">
                <a16:creationId xmlns:a16="http://schemas.microsoft.com/office/drawing/2014/main" id="{7C20E1DE-5AD7-4538-A12A-10964AFFB561}"/>
              </a:ext>
            </a:extLst>
          </p:cNvPr>
          <p:cNvSpPr>
            <a:spLocks xmlns:a="http://schemas.openxmlformats.org/drawingml/2006/main" noGrp="1"/>
          </p:cNvSpPr>
          <p:nvPr/>
        </p:nvSpPr>
        <p:spPr>
          <a:xfrm xmlns:a="http://schemas.openxmlformats.org/drawingml/2006/main">
            <a:off x="5166360" y="4695825"/>
            <a:ext cx="6048375" cy="8763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53585B"/>
                </a:solidFill>
                <a:latin typeface="MetaPro-Book"/>
                <a:ea typeface="MetaPro-Book"/>
                <a:cs typeface="MetaPro-Book"/>
              </a:defRPr>
            </a:defPPr>
            <a:lvl1pPr>
              <a:defRPr sz="2175">
                <a:solidFill>
                  <a:srgbClr val="53585B"/>
                </a:solidFill>
                <a:latin typeface="MetaPro-Book"/>
                <a:ea typeface="MetaPro-Book"/>
                <a:cs typeface="MetaPro-Book"/>
              </a:defRPr>
            </a:lvl1pPr>
            <a:lvl2pPr>
              <a:defRPr sz="2175">
                <a:solidFill>
                  <a:srgbClr val="53585B"/>
                </a:solidFill>
                <a:latin typeface="MetaPro-Book"/>
                <a:ea typeface="MetaPro-Book"/>
                <a:cs typeface="MetaPro-Book"/>
              </a:defRPr>
            </a:lvl2pPr>
            <a:lvl3pPr>
              <a:defRPr sz="2175">
                <a:solidFill>
                  <a:srgbClr val="53585B"/>
                </a:solidFill>
                <a:latin typeface="MetaPro-Book"/>
                <a:ea typeface="MetaPro-Book"/>
                <a:cs typeface="MetaPro-Book"/>
              </a:defRPr>
            </a:lvl3pPr>
            <a:lvl4pPr>
              <a:defRPr sz="2175">
                <a:solidFill>
                  <a:srgbClr val="53585B"/>
                </a:solidFill>
                <a:latin typeface="MetaPro-Book"/>
                <a:ea typeface="MetaPro-Book"/>
                <a:cs typeface="MetaPro-Book"/>
              </a:defRPr>
            </a:lvl4pPr>
            <a:lvl5pPr>
              <a:defRPr sz="2175">
                <a:solidFill>
                  <a:srgbClr val="53585B"/>
                </a:solidFill>
                <a:latin typeface="MetaPro-Book"/>
                <a:ea typeface="MetaPro-Book"/>
                <a:cs typeface="MetaPro-Book"/>
              </a:defRPr>
            </a:lvl5pPr>
            <a:lvl6pPr>
              <a:defRPr sz="2175">
                <a:solidFill>
                  <a:srgbClr val="53585B"/>
                </a:solidFill>
                <a:latin typeface="MetaPro-Book"/>
                <a:ea typeface="MetaPro-Book"/>
                <a:cs typeface="MetaPro-Book"/>
              </a:defRPr>
            </a:lvl6pPr>
            <a:lvl7pPr>
              <a:defRPr sz="2175">
                <a:solidFill>
                  <a:srgbClr val="53585B"/>
                </a:solidFill>
                <a:latin typeface="MetaPro-Book"/>
                <a:ea typeface="MetaPro-Book"/>
                <a:cs typeface="MetaPro-Book"/>
              </a:defRPr>
            </a:lvl7pPr>
            <a:lvl8pPr>
              <a:defRPr sz="2175">
                <a:solidFill>
                  <a:srgbClr val="53585B"/>
                </a:solidFill>
                <a:latin typeface="MetaPro-Book"/>
                <a:ea typeface="MetaPro-Book"/>
                <a:cs typeface="MetaPro-Book"/>
              </a:defRPr>
            </a:lvl8pPr>
            <a:lvl9pPr>
              <a:defRPr sz="2175">
                <a:solidFill>
                  <a:srgbClr val="53585B"/>
                </a:solidFill>
                <a:latin typeface="MetaPro-Book"/>
                <a:ea typeface="MetaPro-Book"/>
                <a:cs typeface="MetaPro-Book"/>
              </a:defRPr>
            </a:lvl9pPr>
          </a:lstStyle>
          <a:p xmlns:a="http://schemas.openxmlformats.org/drawingml/2006/main">
            <a:pPr algn="l">
              <a:lnSpc>
                <a:spcPct val="108000"/>
              </a:lnSpc>
              <a:buNone/>
              <a:defRPr sz="2175">
                <a:solidFill>
                  <a:srgbClr val="53585B"/>
                </a:solidFill>
                <a:latin typeface="MetaPro-Book"/>
                <a:ea typeface="MetaPro-Book"/>
                <a:cs typeface="MetaPro-Book"/>
              </a:defRPr>
            </a:pPr>
            <a:r>
              <a:rPr sz="2175" b="0" i="0">
                <a:solidFill>
                  <a:srgbClr val="53585B"/>
                </a:solidFill>
                <a:latin typeface="MetaPro-Book"/>
                <a:ea typeface="MetaPro-Book"/>
                <a:cs typeface="MetaPro-Book"/>
              </a:rPr>
              <a:t>Reflect on your experience. Explain your contribution.</a:t>
            </a:r>
          </a:p>
        </p:txBody>
      </p:sp>
      <p:pic>
        <p:nvPicPr>
          <p:cNvPr id="25" name="RNBCES_H_RED_BLACK_RGB.png">
            <a:extLst xmlns:a="http://schemas.openxmlformats.org/drawingml/2006/main">
              <a:ext uri="{FF2B5EF4-FFF2-40B4-BE49-F238E27FC236}">
                <a16:creationId xmlns:a16="http://schemas.microsoft.com/office/drawing/2014/main" id="{F86E9905-504B-46B2-BB57-7F06198BA7B4}"/>
              </a:ext>
            </a:extLst>
          </p:cNvPr>
          <p:cNvPicPr>
            <a:picLocks xmlns:a="http://schemas.openxmlformats.org/drawingml/2006/main" noChangeAspect="1"/>
          </p:cNvPicPr>
          <p:nvPr/>
        </p:nvPicPr>
        <p:blipFill>
          <a:blip xmlns:r="http://schemas.openxmlformats.org/officeDocument/2006/relationships" xmlns:a="http://schemas.openxmlformats.org/drawingml/2006/main" r:embed="R3166548f32e2456f"/>
          <a:stretch xmlns:a="http://schemas.openxmlformats.org/drawingml/2006/main">
            <a:fillRect l="0" t="0" r="0" b="0"/>
          </a:stretch>
        </p:blipFill>
        <p:spPr>
          <a:xfrm xmlns:a="http://schemas.openxmlformats.org/drawingml/2006/main">
            <a:off x="5074920" y="5943600"/>
            <a:ext cx="2971800" cy="464222"/>
          </a:xfrm>
          <a:prstGeom xmlns:a="http://schemas.openxmlformats.org/drawingml/2006/main" prst="rect">
            <a:avLst/>
          </a:prstGeom>
        </p:spPr>
      </p:pic>
      <p:pic>
        <p:nvPicPr>
          <p:cNvPr id="509" name="">
            <a:extLst xmlns:a="http://schemas.openxmlformats.org/drawingml/2006/main">
              <a:ext uri="{FF2B5EF4-FFF2-40B4-BE49-F238E27FC236}">
                <a16:creationId xmlns:a16="http://schemas.microsoft.com/office/drawing/2014/main" id="{487C72FC-5DB1-4B1F-939C-A85A50E33537}"/>
              </a:ext>
            </a:extLst>
          </p:cNvPr>
          <p:cNvPicPr>
            <a:picLocks xmlns:a="http://schemas.openxmlformats.org/drawingml/2006/main" noChangeAspect="1"/>
          </p:cNvPicPr>
          <p:nvPr/>
        </p:nvPicPr>
        <p:blipFill>
          <a:blip xmlns:r="http://schemas.openxmlformats.org/officeDocument/2006/relationships" xmlns:a="http://schemas.openxmlformats.org/drawingml/2006/main" r:embed="R925a2830aae04272"/>
          <a:srcRect xmlns:a="http://schemas.openxmlformats.org/drawingml/2006/main" l="27783" t="0" r="27783" b="0"/>
          <a:stretch xmlns:a="http://schemas.openxmlformats.org/drawingml/2006/main">
            <a:fillRect l="0" t="0" r="0" b="0"/>
          </a:stretch>
        </p:blipFill>
        <p:spPr>
          <a:xfrm xmlns:a="http://schemas.openxmlformats.org/drawingml/2006/main">
            <a:off x="0" y="0"/>
            <a:ext cx="4572000" cy="6858000"/>
          </a:xfrm>
          <a:prstGeom xmlns:a="http://schemas.openxmlformats.org/drawingml/2006/main" prst="rect">
            <a:avLst/>
          </a:prstGeom>
        </p:spPr>
      </p:pic>
    </p:spTree>
    <p:extLst>
      <p:ext uri="{BB962C8B-B14F-4D97-AF65-F5344CB8AC3E}">
        <p14:creationId xmlns:p14="http://schemas.microsoft.com/office/powerpoint/2010/main" val="895967020"/>
      </p:ext>
    </p:extLst>
  </p:cSld>
</p:sld>
</file>

<file path=ppt/slides/slide2.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73FE9FA2-FD91-4021-A1CF-719B15E49E26}"/>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One moment that mattered</a:t>
            </a:r>
          </a:p>
        </p:txBody>
      </p:sp>
      <p:sp>
        <p:nvSpPr>
          <p:cNvPr id="7" name="">
            <a:extLst xmlns:a="http://schemas.openxmlformats.org/drawingml/2006/main">
              <a:ext uri="{FF2B5EF4-FFF2-40B4-BE49-F238E27FC236}">
                <a16:creationId xmlns:a16="http://schemas.microsoft.com/office/drawing/2014/main" id="{6E1B01F5-B9EC-4A6E-BC2C-9149832D0963}"/>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Explain one research task to a partner in one sentence without technical jargon. Ask your partner to name the action they heard. Then write what that task taught you.</a:t>
            </a:r>
          </a:p>
        </p:txBody>
      </p:sp>
      <p:sp>
        <p:nvSpPr>
          <p:cNvPr id="8" name="">
            <a:extLst xmlns:a="http://schemas.openxmlformats.org/drawingml/2006/main">
              <a:ext uri="{FF2B5EF4-FFF2-40B4-BE49-F238E27FC236}">
                <a16:creationId xmlns:a16="http://schemas.microsoft.com/office/drawing/2014/main" id="{03530F07-783D-4246-BB54-7FB75ED047CA}"/>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1 minute to write. 2 minutes to share. A fictional example is welcome.</a:t>
            </a:r>
          </a:p>
        </p:txBody>
      </p:sp>
    </p:spTree>
    <p:extLst>
      <p:ext uri="{BB962C8B-B14F-4D97-AF65-F5344CB8AC3E}">
        <p14:creationId xmlns:p14="http://schemas.microsoft.com/office/powerpoint/2010/main" val="1604441072"/>
      </p:ext>
    </p:extLst>
  </p:cSld>
</p:sld>
</file>

<file path=ppt/slides/slide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A08E1FF7-86F9-4B3E-B392-2E799FA64B3B}"/>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9434C974-89BD-43F2-B297-6414C6368CF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279391CF-2B93-4B46-B255-ED847236555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Today’s work</a:t>
            </a:r>
          </a:p>
        </p:txBody>
      </p:sp>
      <p:sp>
        <p:nvSpPr>
          <p:cNvPr id="18" name="Object 18">
            <a:extLst xmlns:a="http://schemas.openxmlformats.org/drawingml/2006/main">
              <a:ext uri="{FF2B5EF4-FFF2-40B4-BE49-F238E27FC236}">
                <a16:creationId xmlns:a16="http://schemas.microsoft.com/office/drawing/2014/main" id="{29874876-9BDD-4ED8-9951-E31E4C7704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REFLECT</a:t>
            </a:r>
          </a:p>
        </p:txBody>
      </p:sp>
      <p:sp>
        <p:nvSpPr>
          <p:cNvPr id="19" name="Object 19">
            <a:extLst xmlns:a="http://schemas.openxmlformats.org/drawingml/2006/main">
              <a:ext uri="{FF2B5EF4-FFF2-40B4-BE49-F238E27FC236}">
                <a16:creationId xmlns:a16="http://schemas.microsoft.com/office/drawing/2014/main" id="{B0B8491D-5073-4A05-AA3C-B6BA57255A8E}"/>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Describe your actions and what you learned.</a:t>
            </a:r>
          </a:p>
        </p:txBody>
      </p:sp>
      <p:sp>
        <p:nvSpPr>
          <p:cNvPr id="20" name="Object 20">
            <a:extLst xmlns:a="http://schemas.openxmlformats.org/drawingml/2006/main">
              <a:ext uri="{FF2B5EF4-FFF2-40B4-BE49-F238E27FC236}">
                <a16:creationId xmlns:a16="http://schemas.microsoft.com/office/drawing/2014/main" id="{4B8D137A-35EE-4241-A4B6-A7356FC8DEE5}"/>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a:t>
            </a:r>
          </a:p>
        </p:txBody>
      </p:sp>
      <p:sp>
        <p:nvSpPr>
          <p:cNvPr id="21" name="Object 21">
            <a:extLst xmlns:a="http://schemas.openxmlformats.org/drawingml/2006/main">
              <a:ext uri="{FF2B5EF4-FFF2-40B4-BE49-F238E27FC236}">
                <a16:creationId xmlns:a16="http://schemas.microsoft.com/office/drawing/2014/main" id="{27A2A9D4-70F6-4341-B5AB-C0EE449AAFD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Match actions to competency behaviors.</a:t>
            </a:r>
          </a:p>
        </p:txBody>
      </p:sp>
      <p:sp>
        <p:nvSpPr>
          <p:cNvPr id="22" name="Object 22">
            <a:extLst xmlns:a="http://schemas.openxmlformats.org/drawingml/2006/main">
              <a:ext uri="{FF2B5EF4-FFF2-40B4-BE49-F238E27FC236}">
                <a16:creationId xmlns:a16="http://schemas.microsoft.com/office/drawing/2014/main" id="{2C36CD50-665F-46ED-AD7F-E6044190EE9E}"/>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EXPLAIN</a:t>
            </a:r>
          </a:p>
        </p:txBody>
      </p:sp>
      <p:sp>
        <p:nvSpPr>
          <p:cNvPr id="23" name="Object 23">
            <a:extLst xmlns:a="http://schemas.openxmlformats.org/drawingml/2006/main">
              <a:ext uri="{FF2B5EF4-FFF2-40B4-BE49-F238E27FC236}">
                <a16:creationId xmlns:a16="http://schemas.microsoft.com/office/drawing/2014/main" id="{2574E0C2-B345-49B6-BFEA-122BEE3A698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Practice for an employer or graduate program.</a:t>
            </a:r>
          </a:p>
        </p:txBody>
      </p:sp>
      <p:sp>
        <p:nvSpPr>
          <p:cNvPr id="712" name="Object 17">
            <a:extLst xmlns:a="http://schemas.openxmlformats.org/drawingml/2006/main">
              <a:ext uri="{FF2B5EF4-FFF2-40B4-BE49-F238E27FC236}">
                <a16:creationId xmlns:a16="http://schemas.microsoft.com/office/drawing/2014/main" id="{CC3E30BF-1553-49A0-A472-0A952E09D355}"/>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D123A232-B334-4438-BE95-97A6789EE79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4BD2FE99-4ECA-4642-BBA4-1EAE195B33D4}"/>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DEE5986C-192B-477E-82E5-D7B89A0F3F9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03</a:t>
            </a:r>
          </a:p>
        </p:txBody>
      </p:sp>
    </p:spTree>
    <p:extLst>
      <p:ext uri="{BB962C8B-B14F-4D97-AF65-F5344CB8AC3E}">
        <p14:creationId xmlns:p14="http://schemas.microsoft.com/office/powerpoint/2010/main" val="201806836"/>
      </p:ext>
    </p:extLst>
  </p:cSld>
</p:sld>
</file>

<file path=ppt/slides/slide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B8CDC3FB-66D1-49B4-99DA-F668CAB33406}"/>
              </a:ext>
            </a:extLst>
          </p:cNvPr>
          <p:cNvPicPr>
            <a:picLocks xmlns:a="http://schemas.openxmlformats.org/drawingml/2006/main" noChangeAspect="1"/>
          </p:cNvPicPr>
          <p:nvPr/>
        </p:nvPicPr>
        <p:blipFill>
          <a:blip xmlns:r="http://schemas.openxmlformats.org/officeDocument/2006/relationships" xmlns:a="http://schemas.openxmlformats.org/drawingml/2006/main" r:embed="Red54fdf8f6d147b3"/>
          <a:stretch xmlns:a="http://schemas.openxmlformats.org/drawingml/2006/main"/>
        </p:blipFill>
        <p:spPr>
          <a:xfrm xmlns:a="http://schemas.openxmlformats.org/drawingml/2006/main">
            <a:off x="762000" y="2105025"/>
            <a:ext cx="685800" cy="685800"/>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533ADE3C-48B6-4668-9CA3-E8C47241E36D}"/>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Career &amp; Self-Development</a:t>
            </a:r>
          </a:p>
        </p:txBody>
      </p:sp>
      <p:sp>
        <p:nvSpPr>
          <p:cNvPr id="517" name="">
            <a:extLst xmlns:a="http://schemas.openxmlformats.org/drawingml/2006/main">
              <a:ext uri="{FF2B5EF4-FFF2-40B4-BE49-F238E27FC236}">
                <a16:creationId xmlns:a16="http://schemas.microsoft.com/office/drawing/2014/main" id="{1A4EE693-EC64-4CA1-822E-3F36E079404A}"/>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Seek feedback and plan your growth.</a:t>
            </a:r>
          </a:p>
        </p:txBody>
      </p:sp>
      <p:pic>
        <p:nvPicPr>
          <p:cNvPr id="518" name="">
            <a:extLst xmlns:a="http://schemas.openxmlformats.org/drawingml/2006/main">
              <a:ext uri="{FF2B5EF4-FFF2-40B4-BE49-F238E27FC236}">
                <a16:creationId xmlns:a16="http://schemas.microsoft.com/office/drawing/2014/main" id="{EB65EC18-693A-4467-A49F-DC77B7015FEF}"/>
              </a:ext>
            </a:extLst>
          </p:cNvPr>
          <p:cNvPicPr>
            <a:picLocks xmlns:a="http://schemas.openxmlformats.org/drawingml/2006/main" noChangeAspect="1"/>
          </p:cNvPicPr>
          <p:nvPr/>
        </p:nvPicPr>
        <p:blipFill>
          <a:blip xmlns:r="http://schemas.openxmlformats.org/officeDocument/2006/relationships" xmlns:a="http://schemas.openxmlformats.org/drawingml/2006/main" r:embed="Rafef36bcbf374531"/>
          <a:stretch xmlns:a="http://schemas.openxmlformats.org/drawingml/2006/main"/>
        </p:blipFill>
        <p:spPr>
          <a:xfrm xmlns:a="http://schemas.openxmlformats.org/drawingml/2006/main">
            <a:off x="6477000" y="2105299"/>
            <a:ext cx="685800" cy="685252"/>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A6F9EE75-98B4-45B8-9F0E-CAEE2FF23E67}"/>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Communication</a:t>
            </a:r>
          </a:p>
        </p:txBody>
      </p:sp>
      <p:sp>
        <p:nvSpPr>
          <p:cNvPr id="520" name="">
            <a:extLst xmlns:a="http://schemas.openxmlformats.org/drawingml/2006/main">
              <a:ext uri="{FF2B5EF4-FFF2-40B4-BE49-F238E27FC236}">
                <a16:creationId xmlns:a16="http://schemas.microsoft.com/office/drawing/2014/main" id="{E6FF3CA6-0985-4F97-B5D7-08A27FD70929}"/>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Listen, clarify, and adapt your message.</a:t>
            </a:r>
          </a:p>
        </p:txBody>
      </p:sp>
      <p:pic>
        <p:nvPicPr>
          <p:cNvPr id="521" name="">
            <a:extLst xmlns:a="http://schemas.openxmlformats.org/drawingml/2006/main">
              <a:ext uri="{FF2B5EF4-FFF2-40B4-BE49-F238E27FC236}">
                <a16:creationId xmlns:a16="http://schemas.microsoft.com/office/drawing/2014/main" id="{FED7ECA8-AE0C-44DD-88AE-C3E6C65F1695}"/>
              </a:ext>
            </a:extLst>
          </p:cNvPr>
          <p:cNvPicPr>
            <a:picLocks xmlns:a="http://schemas.openxmlformats.org/drawingml/2006/main" noChangeAspect="1"/>
          </p:cNvPicPr>
          <p:nvPr/>
        </p:nvPicPr>
        <p:blipFill>
          <a:blip xmlns:r="http://schemas.openxmlformats.org/officeDocument/2006/relationships" xmlns:a="http://schemas.openxmlformats.org/drawingml/2006/main" r:embed="R324ed79211844960"/>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6E1163F7-8641-45C1-83E2-2850259DB261}"/>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Critical Thinking</a:t>
            </a:r>
          </a:p>
        </p:txBody>
      </p:sp>
      <p:sp>
        <p:nvSpPr>
          <p:cNvPr id="523" name="">
            <a:extLst xmlns:a="http://schemas.openxmlformats.org/drawingml/2006/main">
              <a:ext uri="{FF2B5EF4-FFF2-40B4-BE49-F238E27FC236}">
                <a16:creationId xmlns:a16="http://schemas.microsoft.com/office/drawing/2014/main" id="{775AEF5D-045B-48FE-AB0D-DA4BE3337F31}"/>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Examine information and explain decisions.</a:t>
            </a:r>
          </a:p>
        </p:txBody>
      </p:sp>
      <p:pic>
        <p:nvPicPr>
          <p:cNvPr id="524" name="">
            <a:extLst xmlns:a="http://schemas.openxmlformats.org/drawingml/2006/main">
              <a:ext uri="{FF2B5EF4-FFF2-40B4-BE49-F238E27FC236}">
                <a16:creationId xmlns:a16="http://schemas.microsoft.com/office/drawing/2014/main" id="{E15959D5-2B52-4D94-9753-44DA195D208E}"/>
              </a:ext>
            </a:extLst>
          </p:cNvPr>
          <p:cNvPicPr>
            <a:picLocks xmlns:a="http://schemas.openxmlformats.org/drawingml/2006/main" noChangeAspect="1"/>
          </p:cNvPicPr>
          <p:nvPr/>
        </p:nvPicPr>
        <p:blipFill>
          <a:blip xmlns:r="http://schemas.openxmlformats.org/officeDocument/2006/relationships" xmlns:a="http://schemas.openxmlformats.org/drawingml/2006/main" r:embed="R4c0e62501e6342ba"/>
          <a:stretch xmlns:a="http://schemas.openxmlformats.org/drawingml/2006/main"/>
        </p:blipFill>
        <p:spPr>
          <a:xfrm xmlns:a="http://schemas.openxmlformats.org/drawingml/2006/main">
            <a:off x="6477274" y="4076700"/>
            <a:ext cx="685252"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3138B56A-E898-4FE5-8847-CBF7B142594D}"/>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Equity &amp; Inclusion</a:t>
            </a:r>
          </a:p>
        </p:txBody>
      </p:sp>
      <p:sp>
        <p:nvSpPr>
          <p:cNvPr id="526" name="">
            <a:extLst xmlns:a="http://schemas.openxmlformats.org/drawingml/2006/main">
              <a:ext uri="{FF2B5EF4-FFF2-40B4-BE49-F238E27FC236}">
                <a16:creationId xmlns:a16="http://schemas.microsoft.com/office/drawing/2014/main" id="{CAF82766-71ED-4D6C-8834-960B3B72307C}"/>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Include perspectives and address barriers.</a:t>
            </a:r>
          </a:p>
        </p:txBody>
      </p:sp>
      <p:sp>
        <p:nvSpPr>
          <p:cNvPr id="527" name="">
            <a:extLst xmlns:a="http://schemas.openxmlformats.org/drawingml/2006/main">
              <a:ext uri="{FF2B5EF4-FFF2-40B4-BE49-F238E27FC236}">
                <a16:creationId xmlns:a16="http://schemas.microsoft.com/office/drawing/2014/main" id="{C315DF43-1693-41B2-9406-37D507371742}"/>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BC233C93-9220-47FF-AB95-E2C0FCE4753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04</a:t>
            </a:r>
          </a:p>
        </p:txBody>
      </p:sp>
    </p:spTree>
    <p:extLst>
      <p:ext uri="{BB962C8B-B14F-4D97-AF65-F5344CB8AC3E}">
        <p14:creationId xmlns:p14="http://schemas.microsoft.com/office/powerpoint/2010/main" val="68027841"/>
      </p:ext>
    </p:extLst>
  </p:cSld>
</p:sld>
</file>

<file path=ppt/slides/slide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NACE career readiness competencies</a:t>
            </a:r>
          </a:p>
        </p:txBody>
      </p:sp>
      <p:pic>
        <p:nvPicPr>
          <p:cNvPr id="515" name="">
            <a:extLst xmlns:a="http://schemas.openxmlformats.org/drawingml/2006/main">
              <a:ext uri="{FF2B5EF4-FFF2-40B4-BE49-F238E27FC236}">
                <a16:creationId xmlns:a16="http://schemas.microsoft.com/office/drawing/2014/main" id="{4ABDCB3E-6B31-4D3C-A456-2661FED92CBE}"/>
              </a:ext>
            </a:extLst>
          </p:cNvPr>
          <p:cNvPicPr>
            <a:picLocks xmlns:a="http://schemas.openxmlformats.org/drawingml/2006/main" noChangeAspect="1"/>
          </p:cNvPicPr>
          <p:nvPr/>
        </p:nvPicPr>
        <p:blipFill>
          <a:blip xmlns:r="http://schemas.openxmlformats.org/officeDocument/2006/relationships" xmlns:a="http://schemas.openxmlformats.org/drawingml/2006/main" r:embed="R44823de33ecf4db2"/>
          <a:stretch xmlns:a="http://schemas.openxmlformats.org/drawingml/2006/main"/>
        </p:blipFill>
        <p:spPr>
          <a:xfrm xmlns:a="http://schemas.openxmlformats.org/drawingml/2006/main">
            <a:off x="762000" y="2105299"/>
            <a:ext cx="685800" cy="685252"/>
          </a:xfrm>
          <a:prstGeom xmlns:a="http://schemas.openxmlformats.org/drawingml/2006/main" prst="rect">
            <a:avLst/>
          </a:prstGeom>
        </p:spPr>
      </p:pic>
      <p:sp>
        <p:nvSpPr>
          <p:cNvPr id="516" name="">
            <a:extLst xmlns:a="http://schemas.openxmlformats.org/drawingml/2006/main">
              <a:ext uri="{FF2B5EF4-FFF2-40B4-BE49-F238E27FC236}">
                <a16:creationId xmlns:a16="http://schemas.microsoft.com/office/drawing/2014/main" id="{279EA3CF-A5C0-4A03-8214-D7A5E995989E}"/>
              </a:ext>
            </a:extLst>
          </p:cNvPr>
          <p:cNvSpPr>
            <a:spLocks xmlns:a="http://schemas.openxmlformats.org/drawingml/2006/main" noGrp="1"/>
          </p:cNvSpPr>
          <p:nvPr/>
        </p:nvSpPr>
        <p:spPr>
          <a:xfrm xmlns:a="http://schemas.openxmlformats.org/drawingml/2006/main">
            <a:off x="1685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Leadership</a:t>
            </a:r>
          </a:p>
        </p:txBody>
      </p:sp>
      <p:sp>
        <p:nvSpPr>
          <p:cNvPr id="517" name="">
            <a:extLst xmlns:a="http://schemas.openxmlformats.org/drawingml/2006/main">
              <a:ext uri="{FF2B5EF4-FFF2-40B4-BE49-F238E27FC236}">
                <a16:creationId xmlns:a16="http://schemas.microsoft.com/office/drawing/2014/main" id="{DF30A9E3-CC4A-4B4B-B7B2-F5E1C1DEB408}"/>
              </a:ext>
            </a:extLst>
          </p:cNvPr>
          <p:cNvSpPr>
            <a:spLocks xmlns:a="http://schemas.openxmlformats.org/drawingml/2006/main" noGrp="1"/>
          </p:cNvSpPr>
          <p:nvPr/>
        </p:nvSpPr>
        <p:spPr>
          <a:xfrm xmlns:a="http://schemas.openxmlformats.org/drawingml/2006/main">
            <a:off x="1685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Use strengths toward a shared purpose.</a:t>
            </a:r>
          </a:p>
        </p:txBody>
      </p:sp>
      <p:pic>
        <p:nvPicPr>
          <p:cNvPr id="518" name="">
            <a:extLst xmlns:a="http://schemas.openxmlformats.org/drawingml/2006/main">
              <a:ext uri="{FF2B5EF4-FFF2-40B4-BE49-F238E27FC236}">
                <a16:creationId xmlns:a16="http://schemas.microsoft.com/office/drawing/2014/main" id="{29AE6E06-5A4D-49BF-8359-2532F685C8F4}"/>
              </a:ext>
            </a:extLst>
          </p:cNvPr>
          <p:cNvPicPr>
            <a:picLocks xmlns:a="http://schemas.openxmlformats.org/drawingml/2006/main" noChangeAspect="1"/>
          </p:cNvPicPr>
          <p:nvPr/>
        </p:nvPicPr>
        <p:blipFill>
          <a:blip xmlns:r="http://schemas.openxmlformats.org/officeDocument/2006/relationships" xmlns:a="http://schemas.openxmlformats.org/drawingml/2006/main" r:embed="Rf87c1af6bd724d13"/>
          <a:stretch xmlns:a="http://schemas.openxmlformats.org/drawingml/2006/main"/>
        </p:blipFill>
        <p:spPr>
          <a:xfrm xmlns:a="http://schemas.openxmlformats.org/drawingml/2006/main">
            <a:off x="6477274" y="2105025"/>
            <a:ext cx="685252" cy="685800"/>
          </a:xfrm>
          <a:prstGeom xmlns:a="http://schemas.openxmlformats.org/drawingml/2006/main" prst="rect">
            <a:avLst/>
          </a:prstGeom>
        </p:spPr>
      </p:pic>
      <p:sp>
        <p:nvSpPr>
          <p:cNvPr id="519" name="">
            <a:extLst xmlns:a="http://schemas.openxmlformats.org/drawingml/2006/main">
              <a:ext uri="{FF2B5EF4-FFF2-40B4-BE49-F238E27FC236}">
                <a16:creationId xmlns:a16="http://schemas.microsoft.com/office/drawing/2014/main" id="{2FA7AF38-8EE0-46C8-A8A7-AA906CAE8860}"/>
              </a:ext>
            </a:extLst>
          </p:cNvPr>
          <p:cNvSpPr>
            <a:spLocks xmlns:a="http://schemas.openxmlformats.org/drawingml/2006/main" noGrp="1"/>
          </p:cNvSpPr>
          <p:nvPr/>
        </p:nvSpPr>
        <p:spPr>
          <a:xfrm xmlns:a="http://schemas.openxmlformats.org/drawingml/2006/main">
            <a:off x="7400925" y="2095500"/>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Professionalism</a:t>
            </a:r>
          </a:p>
        </p:txBody>
      </p:sp>
      <p:sp>
        <p:nvSpPr>
          <p:cNvPr id="520" name="">
            <a:extLst xmlns:a="http://schemas.openxmlformats.org/drawingml/2006/main">
              <a:ext uri="{FF2B5EF4-FFF2-40B4-BE49-F238E27FC236}">
                <a16:creationId xmlns:a16="http://schemas.microsoft.com/office/drawing/2014/main" id="{537581D2-8A1E-455B-AF90-01E725315BEF}"/>
              </a:ext>
            </a:extLst>
          </p:cNvPr>
          <p:cNvSpPr>
            <a:spLocks xmlns:a="http://schemas.openxmlformats.org/drawingml/2006/main" noGrp="1"/>
          </p:cNvSpPr>
          <p:nvPr/>
        </p:nvSpPr>
        <p:spPr>
          <a:xfrm xmlns:a="http://schemas.openxmlformats.org/drawingml/2006/main">
            <a:off x="7400925" y="2895600"/>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Prepare, act responsibly, and follow through.</a:t>
            </a:r>
          </a:p>
        </p:txBody>
      </p:sp>
      <p:pic>
        <p:nvPicPr>
          <p:cNvPr id="521" name="">
            <a:extLst xmlns:a="http://schemas.openxmlformats.org/drawingml/2006/main">
              <a:ext uri="{FF2B5EF4-FFF2-40B4-BE49-F238E27FC236}">
                <a16:creationId xmlns:a16="http://schemas.microsoft.com/office/drawing/2014/main" id="{2D0858B8-2F3D-4DCD-A690-52FA421C9612}"/>
              </a:ext>
            </a:extLst>
          </p:cNvPr>
          <p:cNvPicPr>
            <a:picLocks xmlns:a="http://schemas.openxmlformats.org/drawingml/2006/main" noChangeAspect="1"/>
          </p:cNvPicPr>
          <p:nvPr/>
        </p:nvPicPr>
        <p:blipFill>
          <a:blip xmlns:r="http://schemas.openxmlformats.org/officeDocument/2006/relationships" xmlns:a="http://schemas.openxmlformats.org/drawingml/2006/main" r:embed="Ra56f40511f3e4899"/>
          <a:stretch xmlns:a="http://schemas.openxmlformats.org/drawingml/2006/main"/>
        </p:blipFill>
        <p:spPr>
          <a:xfrm xmlns:a="http://schemas.openxmlformats.org/drawingml/2006/main">
            <a:off x="762000" y="4076700"/>
            <a:ext cx="685800" cy="685800"/>
          </a:xfrm>
          <a:prstGeom xmlns:a="http://schemas.openxmlformats.org/drawingml/2006/main" prst="rect">
            <a:avLst/>
          </a:prstGeom>
        </p:spPr>
      </p:pic>
      <p:sp>
        <p:nvSpPr>
          <p:cNvPr id="522" name="">
            <a:extLst xmlns:a="http://schemas.openxmlformats.org/drawingml/2006/main">
              <a:ext uri="{FF2B5EF4-FFF2-40B4-BE49-F238E27FC236}">
                <a16:creationId xmlns:a16="http://schemas.microsoft.com/office/drawing/2014/main" id="{EEAC4678-4DB6-4EAC-B762-CA655431110B}"/>
              </a:ext>
            </a:extLst>
          </p:cNvPr>
          <p:cNvSpPr>
            <a:spLocks xmlns:a="http://schemas.openxmlformats.org/drawingml/2006/main" noGrp="1"/>
          </p:cNvSpPr>
          <p:nvPr/>
        </p:nvSpPr>
        <p:spPr>
          <a:xfrm xmlns:a="http://schemas.openxmlformats.org/drawingml/2006/main">
            <a:off x="1685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Teamwork</a:t>
            </a:r>
          </a:p>
        </p:txBody>
      </p:sp>
      <p:sp>
        <p:nvSpPr>
          <p:cNvPr id="523" name="">
            <a:extLst xmlns:a="http://schemas.openxmlformats.org/drawingml/2006/main">
              <a:ext uri="{FF2B5EF4-FFF2-40B4-BE49-F238E27FC236}">
                <a16:creationId xmlns:a16="http://schemas.microsoft.com/office/drawing/2014/main" id="{9EB8D5F1-27E2-4686-AC62-2ED368632823}"/>
              </a:ext>
            </a:extLst>
          </p:cNvPr>
          <p:cNvSpPr>
            <a:spLocks xmlns:a="http://schemas.openxmlformats.org/drawingml/2006/main" noGrp="1"/>
          </p:cNvSpPr>
          <p:nvPr/>
        </p:nvSpPr>
        <p:spPr>
          <a:xfrm xmlns:a="http://schemas.openxmlformats.org/drawingml/2006/main">
            <a:off x="1685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Share responsibility and work through differences.</a:t>
            </a:r>
          </a:p>
        </p:txBody>
      </p:sp>
      <p:pic>
        <p:nvPicPr>
          <p:cNvPr id="524" name="">
            <a:extLst xmlns:a="http://schemas.openxmlformats.org/drawingml/2006/main">
              <a:ext uri="{FF2B5EF4-FFF2-40B4-BE49-F238E27FC236}">
                <a16:creationId xmlns:a16="http://schemas.microsoft.com/office/drawing/2014/main" id="{B06698B7-EEDC-4AB1-A336-06E7E23A54BB}"/>
              </a:ext>
            </a:extLst>
          </p:cNvPr>
          <p:cNvPicPr>
            <a:picLocks xmlns:a="http://schemas.openxmlformats.org/drawingml/2006/main" noChangeAspect="1"/>
          </p:cNvPicPr>
          <p:nvPr/>
        </p:nvPicPr>
        <p:blipFill>
          <a:blip xmlns:r="http://schemas.openxmlformats.org/officeDocument/2006/relationships" xmlns:a="http://schemas.openxmlformats.org/drawingml/2006/main" r:embed="R077418a3eb854342"/>
          <a:stretch xmlns:a="http://schemas.openxmlformats.org/drawingml/2006/main"/>
        </p:blipFill>
        <p:spPr>
          <a:xfrm xmlns:a="http://schemas.openxmlformats.org/drawingml/2006/main">
            <a:off x="6477000" y="4076700"/>
            <a:ext cx="685800" cy="685800"/>
          </a:xfrm>
          <a:prstGeom xmlns:a="http://schemas.openxmlformats.org/drawingml/2006/main" prst="rect">
            <a:avLst/>
          </a:prstGeom>
        </p:spPr>
      </p:pic>
      <p:sp>
        <p:nvSpPr>
          <p:cNvPr id="525" name="">
            <a:extLst xmlns:a="http://schemas.openxmlformats.org/drawingml/2006/main">
              <a:ext uri="{FF2B5EF4-FFF2-40B4-BE49-F238E27FC236}">
                <a16:creationId xmlns:a16="http://schemas.microsoft.com/office/drawing/2014/main" id="{25E45ABD-CBE6-4158-9D0A-11AFBA2D18E2}"/>
              </a:ext>
            </a:extLst>
          </p:cNvPr>
          <p:cNvSpPr>
            <a:spLocks xmlns:a="http://schemas.openxmlformats.org/drawingml/2006/main" noGrp="1"/>
          </p:cNvSpPr>
          <p:nvPr/>
        </p:nvSpPr>
        <p:spPr>
          <a:xfrm xmlns:a="http://schemas.openxmlformats.org/drawingml/2006/main">
            <a:off x="7400925" y="4067175"/>
            <a:ext cx="4171950" cy="7143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250">
                <a:solidFill>
                  <a:srgbClr val="161616"/>
                </a:solidFill>
                <a:latin typeface="MetaPro-Bold"/>
                <a:ea typeface="MetaPro-Bold"/>
                <a:cs typeface="MetaPro-Bold"/>
              </a:defRPr>
            </a:defPPr>
            <a:lvl1pPr>
              <a:defRPr sz="2250">
                <a:solidFill>
                  <a:srgbClr val="161616"/>
                </a:solidFill>
                <a:latin typeface="MetaPro-Bold"/>
                <a:ea typeface="MetaPro-Bold"/>
                <a:cs typeface="MetaPro-Bold"/>
              </a:defRPr>
            </a:lvl1pPr>
            <a:lvl2pPr>
              <a:defRPr sz="2250">
                <a:solidFill>
                  <a:srgbClr val="161616"/>
                </a:solidFill>
                <a:latin typeface="MetaPro-Bold"/>
                <a:ea typeface="MetaPro-Bold"/>
                <a:cs typeface="MetaPro-Bold"/>
              </a:defRPr>
            </a:lvl2pPr>
            <a:lvl3pPr>
              <a:defRPr sz="2250">
                <a:solidFill>
                  <a:srgbClr val="161616"/>
                </a:solidFill>
                <a:latin typeface="MetaPro-Bold"/>
                <a:ea typeface="MetaPro-Bold"/>
                <a:cs typeface="MetaPro-Bold"/>
              </a:defRPr>
            </a:lvl3pPr>
            <a:lvl4pPr>
              <a:defRPr sz="2250">
                <a:solidFill>
                  <a:srgbClr val="161616"/>
                </a:solidFill>
                <a:latin typeface="MetaPro-Bold"/>
                <a:ea typeface="MetaPro-Bold"/>
                <a:cs typeface="MetaPro-Bold"/>
              </a:defRPr>
            </a:lvl4pPr>
            <a:lvl5pPr>
              <a:defRPr sz="2250">
                <a:solidFill>
                  <a:srgbClr val="161616"/>
                </a:solidFill>
                <a:latin typeface="MetaPro-Bold"/>
                <a:ea typeface="MetaPro-Bold"/>
                <a:cs typeface="MetaPro-Bold"/>
              </a:defRPr>
            </a:lvl5pPr>
            <a:lvl6pPr>
              <a:defRPr sz="2250">
                <a:solidFill>
                  <a:srgbClr val="161616"/>
                </a:solidFill>
                <a:latin typeface="MetaPro-Bold"/>
                <a:ea typeface="MetaPro-Bold"/>
                <a:cs typeface="MetaPro-Bold"/>
              </a:defRPr>
            </a:lvl6pPr>
            <a:lvl7pPr>
              <a:defRPr sz="2250">
                <a:solidFill>
                  <a:srgbClr val="161616"/>
                </a:solidFill>
                <a:latin typeface="MetaPro-Bold"/>
                <a:ea typeface="MetaPro-Bold"/>
                <a:cs typeface="MetaPro-Bold"/>
              </a:defRPr>
            </a:lvl7pPr>
            <a:lvl8pPr>
              <a:defRPr sz="2250">
                <a:solidFill>
                  <a:srgbClr val="161616"/>
                </a:solidFill>
                <a:latin typeface="MetaPro-Bold"/>
                <a:ea typeface="MetaPro-Bold"/>
                <a:cs typeface="MetaPro-Bold"/>
              </a:defRPr>
            </a:lvl8pPr>
            <a:lvl9pPr>
              <a:defRPr sz="2250">
                <a:solidFill>
                  <a:srgbClr val="161616"/>
                </a:solidFill>
                <a:latin typeface="MetaPro-Bold"/>
                <a:ea typeface="MetaPro-Bold"/>
                <a:cs typeface="MetaPro-Bold"/>
              </a:defRPr>
            </a:lvl9pPr>
          </a:lstStyle>
          <a:p xmlns:a="http://schemas.openxmlformats.org/drawingml/2006/main">
            <a:pPr>
              <a:defRPr sz="2250">
                <a:solidFill>
                  <a:srgbClr val="161616"/>
                </a:solidFill>
                <a:latin typeface="MetaPro-Bold"/>
                <a:ea typeface="MetaPro-Bold"/>
                <a:cs typeface="MetaPro-Bold"/>
              </a:defRPr>
            </a:pPr>
            <a:r>
              <a:rPr sz="2250">
                <a:solidFill>
                  <a:srgbClr val="161616"/>
                </a:solidFill>
                <a:latin typeface="MetaPro-Bold"/>
                <a:ea typeface="MetaPro-Bold"/>
                <a:cs typeface="MetaPro-Bold"/>
              </a:rPr>
              <a:t>Technology</a:t>
            </a:r>
          </a:p>
        </p:txBody>
      </p:sp>
      <p:sp>
        <p:nvSpPr>
          <p:cNvPr id="526" name="">
            <a:extLst xmlns:a="http://schemas.openxmlformats.org/drawingml/2006/main">
              <a:ext uri="{FF2B5EF4-FFF2-40B4-BE49-F238E27FC236}">
                <a16:creationId xmlns:a16="http://schemas.microsoft.com/office/drawing/2014/main" id="{4306D14F-40D1-4F7B-802D-651593D4C2DA}"/>
              </a:ext>
            </a:extLst>
          </p:cNvPr>
          <p:cNvSpPr>
            <a:spLocks xmlns:a="http://schemas.openxmlformats.org/drawingml/2006/main" noGrp="1"/>
          </p:cNvSpPr>
          <p:nvPr/>
        </p:nvSpPr>
        <p:spPr>
          <a:xfrm xmlns:a="http://schemas.openxmlformats.org/drawingml/2006/main">
            <a:off x="7400925" y="4867275"/>
            <a:ext cx="4171950" cy="8667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00">
                <a:solidFill>
                  <a:srgbClr val="53585B"/>
                </a:solidFill>
                <a:latin typeface="MetaPro-Book"/>
                <a:ea typeface="MetaPro-Book"/>
                <a:cs typeface="MetaPro-Book"/>
              </a:defRPr>
            </a:defPPr>
            <a:lvl1pPr>
              <a:defRPr sz="2100">
                <a:solidFill>
                  <a:srgbClr val="53585B"/>
                </a:solidFill>
                <a:latin typeface="MetaPro-Book"/>
                <a:ea typeface="MetaPro-Book"/>
                <a:cs typeface="MetaPro-Book"/>
              </a:defRPr>
            </a:lvl1pPr>
            <a:lvl2pPr>
              <a:defRPr sz="2100">
                <a:solidFill>
                  <a:srgbClr val="53585B"/>
                </a:solidFill>
                <a:latin typeface="MetaPro-Book"/>
                <a:ea typeface="MetaPro-Book"/>
                <a:cs typeface="MetaPro-Book"/>
              </a:defRPr>
            </a:lvl2pPr>
            <a:lvl3pPr>
              <a:defRPr sz="2100">
                <a:solidFill>
                  <a:srgbClr val="53585B"/>
                </a:solidFill>
                <a:latin typeface="MetaPro-Book"/>
                <a:ea typeface="MetaPro-Book"/>
                <a:cs typeface="MetaPro-Book"/>
              </a:defRPr>
            </a:lvl3pPr>
            <a:lvl4pPr>
              <a:defRPr sz="2100">
                <a:solidFill>
                  <a:srgbClr val="53585B"/>
                </a:solidFill>
                <a:latin typeface="MetaPro-Book"/>
                <a:ea typeface="MetaPro-Book"/>
                <a:cs typeface="MetaPro-Book"/>
              </a:defRPr>
            </a:lvl4pPr>
            <a:lvl5pPr>
              <a:defRPr sz="2100">
                <a:solidFill>
                  <a:srgbClr val="53585B"/>
                </a:solidFill>
                <a:latin typeface="MetaPro-Book"/>
                <a:ea typeface="MetaPro-Book"/>
                <a:cs typeface="MetaPro-Book"/>
              </a:defRPr>
            </a:lvl5pPr>
            <a:lvl6pPr>
              <a:defRPr sz="2100">
                <a:solidFill>
                  <a:srgbClr val="53585B"/>
                </a:solidFill>
                <a:latin typeface="MetaPro-Book"/>
                <a:ea typeface="MetaPro-Book"/>
                <a:cs typeface="MetaPro-Book"/>
              </a:defRPr>
            </a:lvl6pPr>
            <a:lvl7pPr>
              <a:defRPr sz="2100">
                <a:solidFill>
                  <a:srgbClr val="53585B"/>
                </a:solidFill>
                <a:latin typeface="MetaPro-Book"/>
                <a:ea typeface="MetaPro-Book"/>
                <a:cs typeface="MetaPro-Book"/>
              </a:defRPr>
            </a:lvl7pPr>
            <a:lvl8pPr>
              <a:defRPr sz="2100">
                <a:solidFill>
                  <a:srgbClr val="53585B"/>
                </a:solidFill>
                <a:latin typeface="MetaPro-Book"/>
                <a:ea typeface="MetaPro-Book"/>
                <a:cs typeface="MetaPro-Book"/>
              </a:defRPr>
            </a:lvl8pPr>
            <a:lvl9pPr>
              <a:defRPr sz="2100">
                <a:solidFill>
                  <a:srgbClr val="53585B"/>
                </a:solidFill>
                <a:latin typeface="MetaPro-Book"/>
                <a:ea typeface="MetaPro-Book"/>
                <a:cs typeface="MetaPro-Book"/>
              </a:defRPr>
            </a:lvl9pPr>
          </a:lstStyle>
          <a:p xmlns:a="http://schemas.openxmlformats.org/drawingml/2006/main">
            <a:pPr>
              <a:defRPr sz="2100">
                <a:solidFill>
                  <a:srgbClr val="53585B"/>
                </a:solidFill>
                <a:latin typeface="MetaPro-Book"/>
                <a:ea typeface="MetaPro-Book"/>
                <a:cs typeface="MetaPro-Book"/>
              </a:defRPr>
            </a:pPr>
            <a:r>
              <a:rPr sz="2100">
                <a:solidFill>
                  <a:srgbClr val="53585B"/>
                </a:solidFill>
                <a:latin typeface="MetaPro-Book"/>
                <a:ea typeface="MetaPro-Book"/>
                <a:cs typeface="MetaPro-Book"/>
              </a:rPr>
              <a:t>Choose, learn, and use tools responsibly.</a:t>
            </a:r>
          </a:p>
        </p:txBody>
      </p:sp>
      <p:sp>
        <p:nvSpPr>
          <p:cNvPr id="527" name="">
            <a:extLst xmlns:a="http://schemas.openxmlformats.org/drawingml/2006/main">
              <a:ext uri="{FF2B5EF4-FFF2-40B4-BE49-F238E27FC236}">
                <a16:creationId xmlns:a16="http://schemas.microsoft.com/office/drawing/2014/main" id="{A1A67EAE-A42C-47A3-9C77-3EF71E191115}"/>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Teaching summaries. Examples depend on the actions and evidence.</a:t>
            </a:r>
          </a:p>
        </p:txBody>
      </p:sp>
      <p:sp>
        <p:nvSpPr>
          <p:cNvPr id="528" name="">
            <a:extLst xmlns:a="http://schemas.openxmlformats.org/drawingml/2006/main">
              <a:ext uri="{FF2B5EF4-FFF2-40B4-BE49-F238E27FC236}">
                <a16:creationId xmlns:a16="http://schemas.microsoft.com/office/drawing/2014/main" id="{1D425401-C110-4C89-8F6C-92AE8CEBD3A6}"/>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05</a:t>
            </a:r>
          </a:p>
        </p:txBody>
      </p:sp>
    </p:spTree>
    <p:extLst>
      <p:ext uri="{BB962C8B-B14F-4D97-AF65-F5344CB8AC3E}">
        <p14:creationId xmlns:p14="http://schemas.microsoft.com/office/powerpoint/2010/main" val="68027841"/>
      </p:ext>
    </p:extLst>
  </p:cSld>
</p:sld>
</file>

<file path=ppt/slides/slide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232B1CB9-4394-4C47-A63D-BB6A9CF13A9E}"/>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C363082C-31AD-479A-B103-8968432E641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84401B2E-3B5D-49AA-8F7C-036D9DC268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competency needs evidence</a:t>
            </a:r>
          </a:p>
        </p:txBody>
      </p:sp>
      <p:sp>
        <p:nvSpPr>
          <p:cNvPr id="18" name="Object 18">
            <a:extLst xmlns:a="http://schemas.openxmlformats.org/drawingml/2006/main">
              <a:ext uri="{FF2B5EF4-FFF2-40B4-BE49-F238E27FC236}">
                <a16:creationId xmlns:a16="http://schemas.microsoft.com/office/drawing/2014/main" id="{A59AD97B-A013-41C5-B376-27EDE7250725}"/>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 LABEL</a:t>
            </a:r>
          </a:p>
        </p:txBody>
      </p:sp>
      <p:sp>
        <p:nvSpPr>
          <p:cNvPr id="19" name="Object 19">
            <a:extLst xmlns:a="http://schemas.openxmlformats.org/drawingml/2006/main">
              <a:ext uri="{FF2B5EF4-FFF2-40B4-BE49-F238E27FC236}">
                <a16:creationId xmlns:a16="http://schemas.microsoft.com/office/drawing/2014/main" id="{AA8C6112-72BB-4A48-974F-FEEF88DACCBB}"/>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am a strong communicator.”</a:t>
            </a:r>
          </a:p>
        </p:txBody>
      </p:sp>
      <p:sp>
        <p:nvSpPr>
          <p:cNvPr id="20" name="Object 20">
            <a:extLst xmlns:a="http://schemas.openxmlformats.org/drawingml/2006/main">
              <a:ext uri="{FF2B5EF4-FFF2-40B4-BE49-F238E27FC236}">
                <a16:creationId xmlns:a16="http://schemas.microsoft.com/office/drawing/2014/main" id="{943EA587-2FA3-43FB-8B2B-6BB2B466A38E}"/>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What did the person actually do?</a:t>
            </a:r>
          </a:p>
        </p:txBody>
      </p:sp>
      <p:sp>
        <p:nvSpPr>
          <p:cNvPr id="21" name="Object 21">
            <a:extLst xmlns:a="http://schemas.openxmlformats.org/drawingml/2006/main">
              <a:ext uri="{FF2B5EF4-FFF2-40B4-BE49-F238E27FC236}">
                <a16:creationId xmlns:a16="http://schemas.microsoft.com/office/drawing/2014/main" id="{53A1E87C-8C6F-4525-A7ED-854B194011E8}"/>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AN ACTION</a:t>
            </a:r>
          </a:p>
        </p:txBody>
      </p:sp>
      <p:sp>
        <p:nvSpPr>
          <p:cNvPr id="22" name="Object 22">
            <a:extLst xmlns:a="http://schemas.openxmlformats.org/drawingml/2006/main">
              <a:ext uri="{FF2B5EF4-FFF2-40B4-BE49-F238E27FC236}">
                <a16:creationId xmlns:a16="http://schemas.microsoft.com/office/drawing/2014/main" id="{34CD7BD8-CCC8-454D-983F-84CCB1CCE35D}"/>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“I checked that others understood.”</a:t>
            </a:r>
          </a:p>
        </p:txBody>
      </p:sp>
      <p:sp>
        <p:nvSpPr>
          <p:cNvPr id="23" name="Object 23">
            <a:extLst xmlns:a="http://schemas.openxmlformats.org/drawingml/2006/main">
              <a:ext uri="{FF2B5EF4-FFF2-40B4-BE49-F238E27FC236}">
                <a16:creationId xmlns:a16="http://schemas.microsoft.com/office/drawing/2014/main" id="{EF23A4EA-D0C6-4799-B631-8B899FFD8035}"/>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specific behavior gives the claim support.</a:t>
            </a:r>
          </a:p>
        </p:txBody>
      </p:sp>
      <p:sp>
        <p:nvSpPr>
          <p:cNvPr id="513" name="">
            <a:extLst xmlns:a="http://schemas.openxmlformats.org/drawingml/2006/main">
              <a:ext uri="{FF2B5EF4-FFF2-40B4-BE49-F238E27FC236}">
                <a16:creationId xmlns:a16="http://schemas.microsoft.com/office/drawing/2014/main" id="{4C55BF28-5032-43AA-B83E-EB00CE99491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06</a:t>
            </a:r>
          </a:p>
        </p:txBody>
      </p:sp>
    </p:spTree>
    <p:extLst>
      <p:ext uri="{BB962C8B-B14F-4D97-AF65-F5344CB8AC3E}">
        <p14:creationId xmlns:p14="http://schemas.microsoft.com/office/powerpoint/2010/main" val="2038594020"/>
      </p:ext>
    </p:extLst>
  </p:cSld>
</p:sld>
</file>

<file path=ppt/slides/slide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48A2CA0E-0FF3-46A3-BB5B-A9CBF17B27D8}"/>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AD9714DF-032A-4C41-8390-56E56C3E2BA7}"/>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A fictional research case</a:t>
            </a:r>
          </a:p>
        </p:txBody>
      </p:sp>
      <p:sp>
        <p:nvSpPr>
          <p:cNvPr id="20" name="Object 20">
            <a:extLst xmlns:a="http://schemas.openxmlformats.org/drawingml/2006/main">
              <a:ext uri="{FF2B5EF4-FFF2-40B4-BE49-F238E27FC236}">
                <a16:creationId xmlns:a16="http://schemas.microsoft.com/office/drawing/2014/main" id="{37C98E2D-BECB-4C01-B7DE-6BA019F8D062}"/>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PROBLEM</a:t>
            </a:r>
          </a:p>
        </p:txBody>
      </p:sp>
      <p:sp>
        <p:nvSpPr>
          <p:cNvPr id="21" name="Object 21">
            <a:extLst xmlns:a="http://schemas.openxmlformats.org/drawingml/2006/main">
              <a:ext uri="{FF2B5EF4-FFF2-40B4-BE49-F238E27FC236}">
                <a16:creationId xmlns:a16="http://schemas.microsoft.com/office/drawing/2014/main" id="{C2ABA872-A162-429F-A780-EECCB0FC6149}"/>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dataset contains an unexpected pattern.</a:t>
            </a:r>
          </a:p>
        </p:txBody>
      </p:sp>
      <p:sp>
        <p:nvSpPr>
          <p:cNvPr id="22" name="Object 22">
            <a:extLst xmlns:a="http://schemas.openxmlformats.org/drawingml/2006/main">
              <a:ext uri="{FF2B5EF4-FFF2-40B4-BE49-F238E27FC236}">
                <a16:creationId xmlns:a16="http://schemas.microsoft.com/office/drawing/2014/main" id="{07265EA5-1269-41B8-B6AE-BE18D6F62612}"/>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SAM’S ACTIONS</a:t>
            </a:r>
          </a:p>
        </p:txBody>
      </p:sp>
      <p:sp>
        <p:nvSpPr>
          <p:cNvPr id="23" name="Object 23">
            <a:extLst xmlns:a="http://schemas.openxmlformats.org/drawingml/2006/main">
              <a:ext uri="{FF2B5EF4-FFF2-40B4-BE49-F238E27FC236}">
                <a16:creationId xmlns:a16="http://schemas.microsoft.com/office/drawing/2014/main" id="{0C581C23-8EDF-44F2-95AD-8E5E99114BF1}"/>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Sam checks the analysis, consults a mentor, and records a correction.</a:t>
            </a:r>
          </a:p>
        </p:txBody>
      </p:sp>
      <p:sp>
        <p:nvSpPr>
          <p:cNvPr id="24" name="Object 24">
            <a:extLst xmlns:a="http://schemas.openxmlformats.org/drawingml/2006/main">
              <a:ext uri="{FF2B5EF4-FFF2-40B4-BE49-F238E27FC236}">
                <a16:creationId xmlns:a16="http://schemas.microsoft.com/office/drawing/2014/main" id="{36347329-AB12-464B-BD02-FB20F03DB11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THE OUTCOME</a:t>
            </a:r>
          </a:p>
        </p:txBody>
      </p:sp>
      <p:sp>
        <p:nvSpPr>
          <p:cNvPr id="25" name="Object 25">
            <a:extLst xmlns:a="http://schemas.openxmlformats.org/drawingml/2006/main">
              <a:ext uri="{FF2B5EF4-FFF2-40B4-BE49-F238E27FC236}">
                <a16:creationId xmlns:a16="http://schemas.microsoft.com/office/drawing/2014/main" id="{FCDB83A2-70B8-421E-9ED3-6971BE4C1BFA}"/>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revised analysis changes the interpretation.</a:t>
            </a:r>
          </a:p>
        </p:txBody>
      </p:sp>
      <p:pic>
        <p:nvPicPr>
          <p:cNvPr id="513" name="">
            <a:extLst xmlns:a="http://schemas.openxmlformats.org/drawingml/2006/main">
              <a:ext uri="{FF2B5EF4-FFF2-40B4-BE49-F238E27FC236}">
                <a16:creationId xmlns:a16="http://schemas.microsoft.com/office/drawing/2014/main" id="{46968A64-B259-490A-89D2-08B57ADA603D}"/>
              </a:ext>
            </a:extLst>
          </p:cNvPr>
          <p:cNvPicPr>
            <a:picLocks xmlns:a="http://schemas.openxmlformats.org/drawingml/2006/main" noChangeAspect="1"/>
          </p:cNvPicPr>
          <p:nvPr/>
        </p:nvPicPr>
        <p:blipFill>
          <a:blip xmlns:r="http://schemas.openxmlformats.org/officeDocument/2006/relationships" xmlns:a="http://schemas.openxmlformats.org/drawingml/2006/main" r:embed="R0130230d47e348eb"/>
          <a:srcRect xmlns:a="http://schemas.openxmlformats.org/drawingml/2006/main" l="11333" t="0" r="11333"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3BC092C1-2EFD-409C-BC7D-DC63BF924288}"/>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07</a:t>
            </a:r>
          </a:p>
        </p:txBody>
      </p:sp>
    </p:spTree>
    <p:extLst>
      <p:ext uri="{BB962C8B-B14F-4D97-AF65-F5344CB8AC3E}">
        <p14:creationId xmlns:p14="http://schemas.microsoft.com/office/powerpoint/2010/main" val="61170570"/>
      </p:ext>
    </p:extLst>
  </p:cSld>
</p:sld>
</file>

<file path=ppt/slides/slide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A08E1FF7-86F9-4B3E-B392-2E799FA64B3B}"/>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9434C974-89BD-43F2-B297-6414C6368CF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279391CF-2B93-4B46-B255-ED847236555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Connections supported by the case</a:t>
            </a:r>
          </a:p>
        </p:txBody>
      </p:sp>
      <p:sp>
        <p:nvSpPr>
          <p:cNvPr id="18" name="Object 18">
            <a:extLst xmlns:a="http://schemas.openxmlformats.org/drawingml/2006/main">
              <a:ext uri="{FF2B5EF4-FFF2-40B4-BE49-F238E27FC236}">
                <a16:creationId xmlns:a16="http://schemas.microsoft.com/office/drawing/2014/main" id="{29874876-9BDD-4ED8-9951-E31E4C7704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CRITICAL THINKING</a:t>
            </a:r>
          </a:p>
        </p:txBody>
      </p:sp>
      <p:sp>
        <p:nvSpPr>
          <p:cNvPr id="19" name="Object 19">
            <a:extLst xmlns:a="http://schemas.openxmlformats.org/drawingml/2006/main">
              <a:ext uri="{FF2B5EF4-FFF2-40B4-BE49-F238E27FC236}">
                <a16:creationId xmlns:a16="http://schemas.microsoft.com/office/drawing/2014/main" id="{B0B8491D-5073-4A05-AA3C-B6BA57255A8E}"/>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Testing an explanation and revising an interpretation.</a:t>
            </a:r>
          </a:p>
        </p:txBody>
      </p:sp>
      <p:sp>
        <p:nvSpPr>
          <p:cNvPr id="20" name="Object 20">
            <a:extLst xmlns:a="http://schemas.openxmlformats.org/drawingml/2006/main">
              <a:ext uri="{FF2B5EF4-FFF2-40B4-BE49-F238E27FC236}">
                <a16:creationId xmlns:a16="http://schemas.microsoft.com/office/drawing/2014/main" id="{4B8D137A-35EE-4241-A4B6-A7356FC8DEE5}"/>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TECHNOLOGY</a:t>
            </a:r>
          </a:p>
        </p:txBody>
      </p:sp>
      <p:sp>
        <p:nvSpPr>
          <p:cNvPr id="21" name="Object 21">
            <a:extLst xmlns:a="http://schemas.openxmlformats.org/drawingml/2006/main">
              <a:ext uri="{FF2B5EF4-FFF2-40B4-BE49-F238E27FC236}">
                <a16:creationId xmlns:a16="http://schemas.microsoft.com/office/drawing/2014/main" id="{27A2A9D4-70F6-4341-B5AB-C0EE449AAFD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Using analysis tools appropriately and checking output.</a:t>
            </a:r>
          </a:p>
        </p:txBody>
      </p:sp>
      <p:sp>
        <p:nvSpPr>
          <p:cNvPr id="22" name="Object 22">
            <a:extLst xmlns:a="http://schemas.openxmlformats.org/drawingml/2006/main">
              <a:ext uri="{FF2B5EF4-FFF2-40B4-BE49-F238E27FC236}">
                <a16:creationId xmlns:a16="http://schemas.microsoft.com/office/drawing/2014/main" id="{2C36CD50-665F-46ED-AD7F-E6044190EE9E}"/>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PROFESSIONALISM</a:t>
            </a:r>
          </a:p>
        </p:txBody>
      </p:sp>
      <p:sp>
        <p:nvSpPr>
          <p:cNvPr id="23" name="Object 23">
            <a:extLst xmlns:a="http://schemas.openxmlformats.org/drawingml/2006/main">
              <a:ext uri="{FF2B5EF4-FFF2-40B4-BE49-F238E27FC236}">
                <a16:creationId xmlns:a16="http://schemas.microsoft.com/office/drawing/2014/main" id="{2574E0C2-B345-49B6-BFEA-122BEE3A698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Documenting decisions and seeking mentor guidance.</a:t>
            </a:r>
          </a:p>
        </p:txBody>
      </p:sp>
      <p:sp>
        <p:nvSpPr>
          <p:cNvPr id="712" name="Object 17">
            <a:extLst xmlns:a="http://schemas.openxmlformats.org/drawingml/2006/main">
              <a:ext uri="{FF2B5EF4-FFF2-40B4-BE49-F238E27FC236}">
                <a16:creationId xmlns:a16="http://schemas.microsoft.com/office/drawing/2014/main" id="{CC3E30BF-1553-49A0-A472-0A952E09D355}"/>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D123A232-B334-4438-BE95-97A6789EE79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4BD2FE99-4ECA-4642-BBA4-1EAE195B33D4}"/>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12DD44A0-07F2-438E-BC5A-8F9B19B869EE}"/>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08</a:t>
            </a:r>
          </a:p>
        </p:txBody>
      </p:sp>
    </p:spTree>
    <p:extLst>
      <p:ext uri="{BB962C8B-B14F-4D97-AF65-F5344CB8AC3E}">
        <p14:creationId xmlns:p14="http://schemas.microsoft.com/office/powerpoint/2010/main" val="201806836"/>
      </p:ext>
    </p:extLst>
  </p:cSld>
</p:sld>
</file>

<file path=ppt/slides/slide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A08E1FF7-86F9-4B3E-B392-2E799FA64B3B}"/>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9434C974-89BD-43F2-B297-6414C6368CF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279391CF-2B93-4B46-B255-ED847236555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Your experience reflection</a:t>
            </a:r>
          </a:p>
        </p:txBody>
      </p:sp>
      <p:sp>
        <p:nvSpPr>
          <p:cNvPr id="18" name="Object 18">
            <a:extLst xmlns:a="http://schemas.openxmlformats.org/drawingml/2006/main">
              <a:ext uri="{FF2B5EF4-FFF2-40B4-BE49-F238E27FC236}">
                <a16:creationId xmlns:a16="http://schemas.microsoft.com/office/drawing/2014/main" id="{29874876-9BDD-4ED8-9951-E31E4C7704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CONTEXT AND ACTION</a:t>
            </a:r>
          </a:p>
        </p:txBody>
      </p:sp>
      <p:sp>
        <p:nvSpPr>
          <p:cNvPr id="19" name="Object 19">
            <a:extLst xmlns:a="http://schemas.openxmlformats.org/drawingml/2006/main">
              <a:ext uri="{FF2B5EF4-FFF2-40B4-BE49-F238E27FC236}">
                <a16:creationId xmlns:a16="http://schemas.microsoft.com/office/drawing/2014/main" id="{B0B8491D-5073-4A05-AA3C-B6BA57255A8E}"/>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happened? What were you responsible for? What did you do?</a:t>
            </a:r>
          </a:p>
        </p:txBody>
      </p:sp>
      <p:sp>
        <p:nvSpPr>
          <p:cNvPr id="20" name="Object 20">
            <a:extLst xmlns:a="http://schemas.openxmlformats.org/drawingml/2006/main">
              <a:ext uri="{FF2B5EF4-FFF2-40B4-BE49-F238E27FC236}">
                <a16:creationId xmlns:a16="http://schemas.microsoft.com/office/drawing/2014/main" id="{4B8D137A-35EE-4241-A4B6-A7356FC8DEE5}"/>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CONNECTION AND EVIDENCE</a:t>
            </a:r>
          </a:p>
        </p:txBody>
      </p:sp>
      <p:sp>
        <p:nvSpPr>
          <p:cNvPr id="21" name="Object 21">
            <a:extLst xmlns:a="http://schemas.openxmlformats.org/drawingml/2006/main">
              <a:ext uri="{FF2B5EF4-FFF2-40B4-BE49-F238E27FC236}">
                <a16:creationId xmlns:a16="http://schemas.microsoft.com/office/drawing/2014/main" id="{27A2A9D4-70F6-4341-B5AB-C0EE449AAFD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Which NACE behaviors fit? What detail supports your connection?</a:t>
            </a:r>
          </a:p>
        </p:txBody>
      </p:sp>
      <p:sp>
        <p:nvSpPr>
          <p:cNvPr id="22" name="Object 22">
            <a:extLst xmlns:a="http://schemas.openxmlformats.org/drawingml/2006/main">
              <a:ext uri="{FF2B5EF4-FFF2-40B4-BE49-F238E27FC236}">
                <a16:creationId xmlns:a16="http://schemas.microsoft.com/office/drawing/2014/main" id="{2C36CD50-665F-46ED-AD7F-E6044190EE9E}"/>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LEARNING AND GROWTH</a:t>
            </a:r>
          </a:p>
        </p:txBody>
      </p:sp>
      <p:sp>
        <p:nvSpPr>
          <p:cNvPr id="23" name="Object 23">
            <a:extLst xmlns:a="http://schemas.openxmlformats.org/drawingml/2006/main">
              <a:ext uri="{FF2B5EF4-FFF2-40B4-BE49-F238E27FC236}">
                <a16:creationId xmlns:a16="http://schemas.microsoft.com/office/drawing/2014/main" id="{2574E0C2-B345-49B6-BFEA-122BEE3A698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What changed in your understanding? What will you practice next?</a:t>
            </a:r>
          </a:p>
        </p:txBody>
      </p:sp>
      <p:sp>
        <p:nvSpPr>
          <p:cNvPr id="712" name="Object 17">
            <a:extLst xmlns:a="http://schemas.openxmlformats.org/drawingml/2006/main">
              <a:ext uri="{FF2B5EF4-FFF2-40B4-BE49-F238E27FC236}">
                <a16:creationId xmlns:a16="http://schemas.microsoft.com/office/drawing/2014/main" id="{CC3E30BF-1553-49A0-A472-0A952E09D355}"/>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D123A232-B334-4438-BE95-97A6789EE79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4BD2FE99-4ECA-4642-BBA4-1EAE195B33D4}"/>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51C82A96-070F-4B8B-91DE-B783119C0B5A}"/>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Use the Student reflection worksheet. One specific moment is enough.</a:t>
            </a:r>
          </a:p>
        </p:txBody>
      </p:sp>
      <p:sp>
        <p:nvSpPr>
          <p:cNvPr id="716" name="">
            <a:extLst xmlns:a="http://schemas.openxmlformats.org/drawingml/2006/main">
              <a:ext uri="{FF2B5EF4-FFF2-40B4-BE49-F238E27FC236}">
                <a16:creationId xmlns:a16="http://schemas.microsoft.com/office/drawing/2014/main" id="{F24A5469-587D-4887-AD58-33B6AF3391C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09</a:t>
            </a:r>
          </a:p>
        </p:txBody>
      </p:sp>
    </p:spTree>
    <p:extLst>
      <p:ext uri="{BB962C8B-B14F-4D97-AF65-F5344CB8AC3E}">
        <p14:creationId xmlns:p14="http://schemas.microsoft.com/office/powerpoint/2010/main" val="201806836"/>
      </p:ext>
    </p:extLst>
  </p:cSld>
</p:sld>
</file>

<file path=ppt/slides/slide1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CCA8225C-7730-4022-AE1C-1E80A3FD8E02}"/>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51B558D9-1D50-40E9-8B92-A367F26A3CB0}"/>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CB9BE9B4-CAA9-4846-B0CE-230D1BADE48A}"/>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FAA8A8F1-43B8-45C4-8349-6A0EFC600D19}"/>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97E404A-D1EF-4A2D-B145-A51EF06EBC80}"/>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A63877E0-59E6-4724-B44D-E49B3701C854}"/>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setting and challenge</a:t>
            </a:r>
          </a:p>
        </p:txBody>
      </p:sp>
      <p:sp>
        <p:nvSpPr>
          <p:cNvPr id="23" name="Object 23">
            <a:extLst xmlns:a="http://schemas.openxmlformats.org/drawingml/2006/main">
              <a:ext uri="{FF2B5EF4-FFF2-40B4-BE49-F238E27FC236}">
                <a16:creationId xmlns:a16="http://schemas.microsoft.com/office/drawing/2014/main" id="{A234C49F-DC90-457F-9142-8AE15C5FE7A5}"/>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72B8A629-28AF-4FE0-953D-9CA730EEEE93}"/>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responsibility or goal</a:t>
            </a:r>
          </a:p>
        </p:txBody>
      </p:sp>
      <p:sp>
        <p:nvSpPr>
          <p:cNvPr id="25" name="Object 25">
            <a:extLst xmlns:a="http://schemas.openxmlformats.org/drawingml/2006/main">
              <a:ext uri="{FF2B5EF4-FFF2-40B4-BE49-F238E27FC236}">
                <a16:creationId xmlns:a16="http://schemas.microsoft.com/office/drawing/2014/main" id="{E85A8365-4FC9-4515-9091-7055D1916992}"/>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A9CEAE57-20E5-4C69-BAA7-FC90C9962627}"/>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Your personal steps and reasoning</a:t>
            </a:r>
          </a:p>
        </p:txBody>
      </p:sp>
      <p:sp>
        <p:nvSpPr>
          <p:cNvPr id="27" name="Object 27">
            <a:extLst xmlns:a="http://schemas.openxmlformats.org/drawingml/2006/main">
              <a:ext uri="{FF2B5EF4-FFF2-40B4-BE49-F238E27FC236}">
                <a16:creationId xmlns:a16="http://schemas.microsoft.com/office/drawing/2014/main" id="{641B86EC-972E-46F3-8725-3624AAEF57CA}"/>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08DA8049-1450-4AF9-B70E-0C73D05A2F1A}"/>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honest outcome and what you learned</a:t>
            </a:r>
          </a:p>
        </p:txBody>
      </p:sp>
      <p:sp>
        <p:nvSpPr>
          <p:cNvPr id="20" name="Object 20">
            <a:extLst xmlns:a="http://schemas.openxmlformats.org/drawingml/2006/main">
              <a:ext uri="{FF2B5EF4-FFF2-40B4-BE49-F238E27FC236}">
                <a16:creationId xmlns:a16="http://schemas.microsoft.com/office/drawing/2014/main" id="{4A5DFF2F-5631-4F51-B1DC-7658FD478B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STAR gives your example a structure</a:t>
            </a:r>
          </a:p>
        </p:txBody>
      </p:sp>
      <p:sp>
        <p:nvSpPr>
          <p:cNvPr id="516" name="">
            <a:extLst xmlns:a="http://schemas.openxmlformats.org/drawingml/2006/main">
              <a:ext uri="{FF2B5EF4-FFF2-40B4-BE49-F238E27FC236}">
                <a16:creationId xmlns:a16="http://schemas.microsoft.com/office/drawing/2014/main" id="{7C207221-DF1E-4701-A59D-87AD9335CF84}"/>
              </a:ext>
            </a:extLst>
          </p:cNvPr>
          <p:cNvSpPr>
            <a:spLocks xmlns:a="http://schemas.openxmlformats.org/drawingml/2006/main" noGrp="1"/>
          </p:cNvSpPr>
          <p:nvPr/>
        </p:nvSpPr>
        <p:spPr>
          <a:xfrm xmlns:a="http://schemas.openxmlformats.org/drawingml/2006/main">
            <a:off x="731520" y="6200775"/>
            <a:ext cx="10287000" cy="381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500">
                <a:solidFill>
                  <a:srgbClr val="53585B"/>
                </a:solidFill>
                <a:latin typeface="MetaPro-Book"/>
                <a:ea typeface="MetaPro-Book"/>
                <a:cs typeface="MetaPro-Book"/>
              </a:defRPr>
            </a:defPPr>
            <a:lvl1pPr>
              <a:defRPr sz="1500">
                <a:solidFill>
                  <a:srgbClr val="53585B"/>
                </a:solidFill>
                <a:latin typeface="MetaPro-Book"/>
                <a:ea typeface="MetaPro-Book"/>
                <a:cs typeface="MetaPro-Book"/>
              </a:defRPr>
            </a:lvl1pPr>
            <a:lvl2pPr>
              <a:defRPr sz="1500">
                <a:solidFill>
                  <a:srgbClr val="53585B"/>
                </a:solidFill>
                <a:latin typeface="MetaPro-Book"/>
                <a:ea typeface="MetaPro-Book"/>
                <a:cs typeface="MetaPro-Book"/>
              </a:defRPr>
            </a:lvl2pPr>
            <a:lvl3pPr>
              <a:defRPr sz="1500">
                <a:solidFill>
                  <a:srgbClr val="53585B"/>
                </a:solidFill>
                <a:latin typeface="MetaPro-Book"/>
                <a:ea typeface="MetaPro-Book"/>
                <a:cs typeface="MetaPro-Book"/>
              </a:defRPr>
            </a:lvl3pPr>
            <a:lvl4pPr>
              <a:defRPr sz="1500">
                <a:solidFill>
                  <a:srgbClr val="53585B"/>
                </a:solidFill>
                <a:latin typeface="MetaPro-Book"/>
                <a:ea typeface="MetaPro-Book"/>
                <a:cs typeface="MetaPro-Book"/>
              </a:defRPr>
            </a:lvl4pPr>
            <a:lvl5pPr>
              <a:defRPr sz="1500">
                <a:solidFill>
                  <a:srgbClr val="53585B"/>
                </a:solidFill>
                <a:latin typeface="MetaPro-Book"/>
                <a:ea typeface="MetaPro-Book"/>
                <a:cs typeface="MetaPro-Book"/>
              </a:defRPr>
            </a:lvl5pPr>
            <a:lvl6pPr>
              <a:defRPr sz="1500">
                <a:solidFill>
                  <a:srgbClr val="53585B"/>
                </a:solidFill>
                <a:latin typeface="MetaPro-Book"/>
                <a:ea typeface="MetaPro-Book"/>
                <a:cs typeface="MetaPro-Book"/>
              </a:defRPr>
            </a:lvl6pPr>
            <a:lvl7pPr>
              <a:defRPr sz="1500">
                <a:solidFill>
                  <a:srgbClr val="53585B"/>
                </a:solidFill>
                <a:latin typeface="MetaPro-Book"/>
                <a:ea typeface="MetaPro-Book"/>
                <a:cs typeface="MetaPro-Book"/>
              </a:defRPr>
            </a:lvl7pPr>
            <a:lvl8pPr>
              <a:defRPr sz="1500">
                <a:solidFill>
                  <a:srgbClr val="53585B"/>
                </a:solidFill>
                <a:latin typeface="MetaPro-Book"/>
                <a:ea typeface="MetaPro-Book"/>
                <a:cs typeface="MetaPro-Book"/>
              </a:defRPr>
            </a:lvl8pPr>
            <a:lvl9pPr>
              <a:defRPr sz="1500">
                <a:solidFill>
                  <a:srgbClr val="53585B"/>
                </a:solidFill>
                <a:latin typeface="MetaPro-Book"/>
                <a:ea typeface="MetaPro-Book"/>
                <a:cs typeface="MetaPro-Book"/>
              </a:defRPr>
            </a:lvl9pPr>
          </a:lstStyle>
          <a:p xmlns:a="http://schemas.openxmlformats.org/drawingml/2006/main">
            <a:pPr>
              <a:defRPr sz="1500">
                <a:solidFill>
                  <a:srgbClr val="53585B"/>
                </a:solidFill>
                <a:latin typeface="MetaPro-Book"/>
                <a:ea typeface="MetaPro-Book"/>
                <a:cs typeface="MetaPro-Book"/>
              </a:defRPr>
            </a:pPr>
            <a:r>
              <a:rPr sz="1500">
                <a:solidFill>
                  <a:srgbClr val="53585B"/>
                </a:solidFill>
                <a:latin typeface="MetaPro-Book"/>
                <a:ea typeface="MetaPro-Book"/>
                <a:cs typeface="MetaPro-Book"/>
              </a:rPr>
              <a:t>Then explain why the example matters to this listener.</a:t>
            </a:r>
          </a:p>
        </p:txBody>
      </p:sp>
      <p:sp>
        <p:nvSpPr>
          <p:cNvPr id="517" name="">
            <a:extLst xmlns:a="http://schemas.openxmlformats.org/drawingml/2006/main">
              <a:ext uri="{FF2B5EF4-FFF2-40B4-BE49-F238E27FC236}">
                <a16:creationId xmlns:a16="http://schemas.microsoft.com/office/drawing/2014/main" id="{054CD978-AA7B-4741-B453-D8E0F0E2781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10</a:t>
            </a:r>
          </a:p>
        </p:txBody>
      </p:sp>
    </p:spTree>
    <p:extLst>
      <p:ext uri="{BB962C8B-B14F-4D97-AF65-F5344CB8AC3E}">
        <p14:creationId xmlns:p14="http://schemas.microsoft.com/office/powerpoint/2010/main" val="1602759313"/>
      </p:ext>
    </p:extLst>
  </p:cSld>
</p:sld>
</file>

<file path=ppt/slides/slide1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CCA8225C-7730-4022-AE1C-1E80A3FD8E02}"/>
              </a:ext>
            </a:extLst>
          </p:cNvPr>
          <p:cNvSpPr>
            <a:spLocks xmlns:a="http://schemas.openxmlformats.org/drawingml/2006/main" noGrp="1"/>
          </p:cNvSpPr>
          <p:nvPr/>
        </p:nvSpPr>
        <p:spPr>
          <a:xfrm xmlns:a="http://schemas.openxmlformats.org/drawingml/2006/main">
            <a:off x="777240" y="468172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4" name="Roadmap layout">
            <a:extLst xmlns:a="http://schemas.openxmlformats.org/drawingml/2006/main">
              <a:ext uri="{FF2B5EF4-FFF2-40B4-BE49-F238E27FC236}">
                <a16:creationId xmlns:a16="http://schemas.microsoft.com/office/drawing/2014/main" id="{51B558D9-1D50-40E9-8B92-A367F26A3CB0}"/>
              </a:ext>
            </a:extLst>
          </p:cNvPr>
          <p:cNvSpPr>
            <a:spLocks xmlns:a="http://schemas.openxmlformats.org/drawingml/2006/main" noGrp="1"/>
          </p:cNvSpPr>
          <p:nvPr/>
        </p:nvSpPr>
        <p:spPr>
          <a:xfrm xmlns:a="http://schemas.openxmlformats.org/drawingml/2006/main">
            <a:off x="777240" y="372160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3" name="Roadmap layout">
            <a:extLst xmlns:a="http://schemas.openxmlformats.org/drawingml/2006/main">
              <a:ext uri="{FF2B5EF4-FFF2-40B4-BE49-F238E27FC236}">
                <a16:creationId xmlns:a16="http://schemas.microsoft.com/office/drawing/2014/main" id="{CB9BE9B4-CAA9-4846-B0CE-230D1BADE48A}"/>
              </a:ext>
            </a:extLst>
          </p:cNvPr>
          <p:cNvSpPr>
            <a:spLocks xmlns:a="http://schemas.openxmlformats.org/drawingml/2006/main" noGrp="1"/>
          </p:cNvSpPr>
          <p:nvPr/>
        </p:nvSpPr>
        <p:spPr>
          <a:xfrm xmlns:a="http://schemas.openxmlformats.org/drawingml/2006/main">
            <a:off x="777240" y="2761488"/>
            <a:ext cx="10515600" cy="13716"/>
          </a:xfrm>
          <a:prstGeom xmlns:a="http://schemas.openxmlformats.org/drawingml/2006/main" prst="rect">
            <a:avLst/>
          </a:prstGeom>
          <a:solidFill xmlns:a="http://schemas.openxmlformats.org/drawingml/2006/main">
            <a:srgbClr val="DEDEDE"/>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2" name="Roadmap layout">
            <a:extLst xmlns:a="http://schemas.openxmlformats.org/drawingml/2006/main">
              <a:ext uri="{FF2B5EF4-FFF2-40B4-BE49-F238E27FC236}">
                <a16:creationId xmlns:a16="http://schemas.microsoft.com/office/drawing/2014/main" id="{FAA8A8F1-43B8-45C4-8349-6A0EFC600D19}"/>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21" name="Object 21">
            <a:extLst xmlns:a="http://schemas.openxmlformats.org/drawingml/2006/main">
              <a:ext uri="{FF2B5EF4-FFF2-40B4-BE49-F238E27FC236}">
                <a16:creationId xmlns:a16="http://schemas.microsoft.com/office/drawing/2014/main" id="{E97E404A-D1EF-4A2D-B145-A51EF06EBC80}"/>
              </a:ext>
            </a:extLst>
          </p:cNvPr>
          <p:cNvSpPr>
            <a:spLocks xmlns:a="http://schemas.openxmlformats.org/drawingml/2006/main" noGrp="1"/>
          </p:cNvSpPr>
          <p:nvPr/>
        </p:nvSpPr>
        <p:spPr>
          <a:xfrm xmlns:a="http://schemas.openxmlformats.org/drawingml/2006/main">
            <a:off x="777240" y="192024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Situation</a:t>
            </a:r>
          </a:p>
        </p:txBody>
      </p:sp>
      <p:sp>
        <p:nvSpPr>
          <p:cNvPr id="22" name="Object 22">
            <a:extLst xmlns:a="http://schemas.openxmlformats.org/drawingml/2006/main">
              <a:ext uri="{FF2B5EF4-FFF2-40B4-BE49-F238E27FC236}">
                <a16:creationId xmlns:a16="http://schemas.microsoft.com/office/drawing/2014/main" id="{A63877E0-59E6-4724-B44D-E49B3701C854}"/>
              </a:ext>
            </a:extLst>
          </p:cNvPr>
          <p:cNvSpPr>
            <a:spLocks xmlns:a="http://schemas.openxmlformats.org/drawingml/2006/main" noGrp="1"/>
          </p:cNvSpPr>
          <p:nvPr/>
        </p:nvSpPr>
        <p:spPr>
          <a:xfrm xmlns:a="http://schemas.openxmlformats.org/drawingml/2006/main">
            <a:off x="3876675" y="192024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A dataset contains an unexpected pattern.</a:t>
            </a:r>
          </a:p>
        </p:txBody>
      </p:sp>
      <p:sp>
        <p:nvSpPr>
          <p:cNvPr id="23" name="Object 23">
            <a:extLst xmlns:a="http://schemas.openxmlformats.org/drawingml/2006/main">
              <a:ext uri="{FF2B5EF4-FFF2-40B4-BE49-F238E27FC236}">
                <a16:creationId xmlns:a16="http://schemas.microsoft.com/office/drawing/2014/main" id="{A234C49F-DC90-457F-9142-8AE15C5FE7A5}"/>
              </a:ext>
            </a:extLst>
          </p:cNvPr>
          <p:cNvSpPr>
            <a:spLocks xmlns:a="http://schemas.openxmlformats.org/drawingml/2006/main" noGrp="1"/>
          </p:cNvSpPr>
          <p:nvPr/>
        </p:nvSpPr>
        <p:spPr>
          <a:xfrm xmlns:a="http://schemas.openxmlformats.org/drawingml/2006/main">
            <a:off x="777240" y="288036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Task</a:t>
            </a:r>
          </a:p>
        </p:txBody>
      </p:sp>
      <p:sp>
        <p:nvSpPr>
          <p:cNvPr id="24" name="Object 24">
            <a:extLst xmlns:a="http://schemas.openxmlformats.org/drawingml/2006/main">
              <a:ext uri="{FF2B5EF4-FFF2-40B4-BE49-F238E27FC236}">
                <a16:creationId xmlns:a16="http://schemas.microsoft.com/office/drawing/2014/main" id="{72B8A629-28AF-4FE0-953D-9CA730EEEE93}"/>
              </a:ext>
            </a:extLst>
          </p:cNvPr>
          <p:cNvSpPr>
            <a:spLocks xmlns:a="http://schemas.openxmlformats.org/drawingml/2006/main" noGrp="1"/>
          </p:cNvSpPr>
          <p:nvPr/>
        </p:nvSpPr>
        <p:spPr>
          <a:xfrm xmlns:a="http://schemas.openxmlformats.org/drawingml/2006/main">
            <a:off x="3876675" y="288036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My responsibility was to check the analysis with my mentor.</a:t>
            </a:r>
          </a:p>
        </p:txBody>
      </p:sp>
      <p:sp>
        <p:nvSpPr>
          <p:cNvPr id="25" name="Object 25">
            <a:extLst xmlns:a="http://schemas.openxmlformats.org/drawingml/2006/main">
              <a:ext uri="{FF2B5EF4-FFF2-40B4-BE49-F238E27FC236}">
                <a16:creationId xmlns:a16="http://schemas.microsoft.com/office/drawing/2014/main" id="{E85A8365-4FC9-4515-9091-7055D1916992}"/>
              </a:ext>
            </a:extLst>
          </p:cNvPr>
          <p:cNvSpPr>
            <a:spLocks xmlns:a="http://schemas.openxmlformats.org/drawingml/2006/main" noGrp="1"/>
          </p:cNvSpPr>
          <p:nvPr/>
        </p:nvSpPr>
        <p:spPr>
          <a:xfrm xmlns:a="http://schemas.openxmlformats.org/drawingml/2006/main">
            <a:off x="777240" y="384048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Action</a:t>
            </a:r>
          </a:p>
        </p:txBody>
      </p:sp>
      <p:sp>
        <p:nvSpPr>
          <p:cNvPr id="26" name="Object 26">
            <a:extLst xmlns:a="http://schemas.openxmlformats.org/drawingml/2006/main">
              <a:ext uri="{FF2B5EF4-FFF2-40B4-BE49-F238E27FC236}">
                <a16:creationId xmlns:a16="http://schemas.microsoft.com/office/drawing/2014/main" id="{A9CEAE57-20E5-4C69-BAA7-FC90C9962627}"/>
              </a:ext>
            </a:extLst>
          </p:cNvPr>
          <p:cNvSpPr>
            <a:spLocks xmlns:a="http://schemas.openxmlformats.org/drawingml/2006/main" noGrp="1"/>
          </p:cNvSpPr>
          <p:nvPr/>
        </p:nvSpPr>
        <p:spPr>
          <a:xfrm xmlns:a="http://schemas.openxmlformats.org/drawingml/2006/main">
            <a:off x="3876675" y="384048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Checked analysis steps, discussed a coding inconsistency with a mentor, and documented a corrected analysis.</a:t>
            </a:r>
          </a:p>
        </p:txBody>
      </p:sp>
      <p:sp>
        <p:nvSpPr>
          <p:cNvPr id="27" name="Object 27">
            <a:extLst xmlns:a="http://schemas.openxmlformats.org/drawingml/2006/main">
              <a:ext uri="{FF2B5EF4-FFF2-40B4-BE49-F238E27FC236}">
                <a16:creationId xmlns:a16="http://schemas.microsoft.com/office/drawing/2014/main" id="{641B86EC-972E-46F3-8725-3624AAEF57CA}"/>
              </a:ext>
            </a:extLst>
          </p:cNvPr>
          <p:cNvSpPr>
            <a:spLocks xmlns:a="http://schemas.openxmlformats.org/drawingml/2006/main" noGrp="1"/>
          </p:cNvSpPr>
          <p:nvPr/>
        </p:nvSpPr>
        <p:spPr>
          <a:xfrm xmlns:a="http://schemas.openxmlformats.org/drawingml/2006/main">
            <a:off x="777240" y="4800600"/>
            <a:ext cx="278892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250">
                <a:solidFill>
                  <a:srgbClr val="CC0033"/>
                </a:solidFill>
                <a:latin typeface="MetaPro-Bold"/>
                <a:ea typeface="MetaPro-Bold"/>
                <a:cs typeface="MetaPro-Bold"/>
              </a:defRPr>
            </a:defPPr>
            <a:lvl1pPr>
              <a:defRPr sz="2250">
                <a:solidFill>
                  <a:srgbClr val="CC0033"/>
                </a:solidFill>
                <a:latin typeface="MetaPro-Bold"/>
                <a:ea typeface="MetaPro-Bold"/>
                <a:cs typeface="MetaPro-Bold"/>
              </a:defRPr>
            </a:lvl1pPr>
            <a:lvl2pPr>
              <a:defRPr sz="2250">
                <a:solidFill>
                  <a:srgbClr val="CC0033"/>
                </a:solidFill>
                <a:latin typeface="MetaPro-Bold"/>
                <a:ea typeface="MetaPro-Bold"/>
                <a:cs typeface="MetaPro-Bold"/>
              </a:defRPr>
            </a:lvl2pPr>
            <a:lvl3pPr>
              <a:defRPr sz="2250">
                <a:solidFill>
                  <a:srgbClr val="CC0033"/>
                </a:solidFill>
                <a:latin typeface="MetaPro-Bold"/>
                <a:ea typeface="MetaPro-Bold"/>
                <a:cs typeface="MetaPro-Bold"/>
              </a:defRPr>
            </a:lvl3pPr>
            <a:lvl4pPr>
              <a:defRPr sz="2250">
                <a:solidFill>
                  <a:srgbClr val="CC0033"/>
                </a:solidFill>
                <a:latin typeface="MetaPro-Bold"/>
                <a:ea typeface="MetaPro-Bold"/>
                <a:cs typeface="MetaPro-Bold"/>
              </a:defRPr>
            </a:lvl4pPr>
            <a:lvl5pPr>
              <a:defRPr sz="2250">
                <a:solidFill>
                  <a:srgbClr val="CC0033"/>
                </a:solidFill>
                <a:latin typeface="MetaPro-Bold"/>
                <a:ea typeface="MetaPro-Bold"/>
                <a:cs typeface="MetaPro-Bold"/>
              </a:defRPr>
            </a:lvl5pPr>
            <a:lvl6pPr>
              <a:defRPr sz="2250">
                <a:solidFill>
                  <a:srgbClr val="CC0033"/>
                </a:solidFill>
                <a:latin typeface="MetaPro-Bold"/>
                <a:ea typeface="MetaPro-Bold"/>
                <a:cs typeface="MetaPro-Bold"/>
              </a:defRPr>
            </a:lvl6pPr>
            <a:lvl7pPr>
              <a:defRPr sz="2250">
                <a:solidFill>
                  <a:srgbClr val="CC0033"/>
                </a:solidFill>
                <a:latin typeface="MetaPro-Bold"/>
                <a:ea typeface="MetaPro-Bold"/>
                <a:cs typeface="MetaPro-Bold"/>
              </a:defRPr>
            </a:lvl7pPr>
            <a:lvl8pPr>
              <a:defRPr sz="2250">
                <a:solidFill>
                  <a:srgbClr val="CC0033"/>
                </a:solidFill>
                <a:latin typeface="MetaPro-Bold"/>
                <a:ea typeface="MetaPro-Bold"/>
                <a:cs typeface="MetaPro-Bold"/>
              </a:defRPr>
            </a:lvl8pPr>
            <a:lvl9pPr>
              <a:defRPr sz="2250">
                <a:solidFill>
                  <a:srgbClr val="CC0033"/>
                </a:solidFill>
                <a:latin typeface="MetaPro-Bold"/>
                <a:ea typeface="MetaPro-Bold"/>
                <a:cs typeface="MetaPro-Bold"/>
              </a:defRPr>
            </a:lvl9pPr>
          </a:lstStyle>
          <a:p xmlns:a="http://schemas.openxmlformats.org/drawingml/2006/main">
            <a:pPr algn="l">
              <a:lnSpc>
                <a:spcPct val="108000"/>
              </a:lnSpc>
              <a:buNone/>
              <a:defRPr sz="2250">
                <a:solidFill>
                  <a:srgbClr val="CC0033"/>
                </a:solidFill>
                <a:latin typeface="MetaPro-Bold"/>
                <a:ea typeface="MetaPro-Bold"/>
                <a:cs typeface="MetaPro-Bold"/>
              </a:defRPr>
            </a:pPr>
            <a:r>
              <a:rPr sz="2250" b="1" i="0">
                <a:solidFill>
                  <a:srgbClr val="CC0033"/>
                </a:solidFill>
                <a:latin typeface="MetaPro-Bold"/>
                <a:ea typeface="MetaPro-Bold"/>
                <a:cs typeface="MetaPro-Bold"/>
              </a:rPr>
              <a:t>Result</a:t>
            </a:r>
          </a:p>
        </p:txBody>
      </p:sp>
      <p:sp>
        <p:nvSpPr>
          <p:cNvPr id="28" name="Object 28">
            <a:extLst xmlns:a="http://schemas.openxmlformats.org/drawingml/2006/main">
              <a:ext uri="{FF2B5EF4-FFF2-40B4-BE49-F238E27FC236}">
                <a16:creationId xmlns:a16="http://schemas.microsoft.com/office/drawing/2014/main" id="{08DA8049-1450-4AF9-B70E-0C73D05A2F1A}"/>
              </a:ext>
            </a:extLst>
          </p:cNvPr>
          <p:cNvSpPr>
            <a:spLocks xmlns:a="http://schemas.openxmlformats.org/drawingml/2006/main" noGrp="1"/>
          </p:cNvSpPr>
          <p:nvPr/>
        </p:nvSpPr>
        <p:spPr>
          <a:xfrm xmlns:a="http://schemas.openxmlformats.org/drawingml/2006/main">
            <a:off x="3876675" y="4800600"/>
            <a:ext cx="7381875" cy="7905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revised analysis changed the initial interpretation and left a traceable decision record.</a:t>
            </a:r>
          </a:p>
        </p:txBody>
      </p:sp>
      <p:sp>
        <p:nvSpPr>
          <p:cNvPr id="20" name="Object 20">
            <a:extLst xmlns:a="http://schemas.openxmlformats.org/drawingml/2006/main">
              <a:ext uri="{FF2B5EF4-FFF2-40B4-BE49-F238E27FC236}">
                <a16:creationId xmlns:a16="http://schemas.microsoft.com/office/drawing/2014/main" id="{4A5DFF2F-5631-4F51-B1DC-7658FD478B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nSpc>
                <a:spcPct val="108000"/>
              </a:lnSpc>
              <a:buNone/>
              <a:defRPr sz="3199">
                <a:solidFill>
                  <a:srgbClr val="161616"/>
                </a:solidFill>
                <a:latin typeface="MetaPro-Bold"/>
                <a:ea typeface="MetaPro-Bold"/>
                <a:cs typeface="MetaPro-Bold"/>
              </a:defRPr>
            </a:pPr>
            <a:r>
              <a:rPr sz="3199" b="1">
                <a:solidFill>
                  <a:srgbClr val="161616"/>
                </a:solidFill>
                <a:latin typeface="MetaPro-Bold"/>
                <a:ea typeface="MetaPro-Bold"/>
                <a:cs typeface="MetaPro-Bold"/>
              </a:rPr>
              <a:t>A STAR outline from the case</a:t>
            </a:r>
          </a:p>
        </p:txBody>
      </p:sp>
      <p:sp>
        <p:nvSpPr>
          <p:cNvPr id="516" name="">
            <a:extLst xmlns:a="http://schemas.openxmlformats.org/drawingml/2006/main">
              <a:ext uri="{FF2B5EF4-FFF2-40B4-BE49-F238E27FC236}">
                <a16:creationId xmlns:a16="http://schemas.microsoft.com/office/drawing/2014/main" id="{7242D882-DEDE-4280-9435-E1BD0AEE72F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11</a:t>
            </a:r>
          </a:p>
        </p:txBody>
      </p:sp>
    </p:spTree>
    <p:extLst>
      <p:ext uri="{BB962C8B-B14F-4D97-AF65-F5344CB8AC3E}">
        <p14:creationId xmlns:p14="http://schemas.microsoft.com/office/powerpoint/2010/main" val="1602759313"/>
      </p:ext>
    </p:extLst>
  </p:cSld>
</p:sld>
</file>

<file path=ppt/slides/slide1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232B1CB9-4394-4C47-A63D-BB6A9CF13A9E}"/>
              </a:ext>
            </a:extLst>
          </p:cNvPr>
          <p:cNvSpPr>
            <a:spLocks xmlns:a="http://schemas.openxmlformats.org/drawingml/2006/main" noGrp="1"/>
          </p:cNvSpPr>
          <p:nvPr/>
        </p:nvSpPr>
        <p:spPr>
          <a:xfrm xmlns:a="http://schemas.openxmlformats.org/drawingml/2006/main">
            <a:off x="6080760" y="1965960"/>
            <a:ext cx="5394960" cy="3931920"/>
          </a:xfrm>
          <a:prstGeom xmlns:a="http://schemas.openxmlformats.org/drawingml/2006/main" prst="rect">
            <a:avLst/>
          </a:prstGeom>
          <a:solidFill xmlns:a="http://schemas.openxmlformats.org/drawingml/2006/main">
            <a:srgbClr val="F3F4F4"/>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C363082C-31AD-479A-B103-8968432E6411}"/>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84401B2E-3B5D-49AA-8F7C-036D9DC268D2}"/>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The audience changes the emphasis</a:t>
            </a:r>
          </a:p>
        </p:txBody>
      </p:sp>
      <p:sp>
        <p:nvSpPr>
          <p:cNvPr id="18" name="Object 18">
            <a:extLst xmlns:a="http://schemas.openxmlformats.org/drawingml/2006/main">
              <a:ext uri="{FF2B5EF4-FFF2-40B4-BE49-F238E27FC236}">
                <a16:creationId xmlns:a16="http://schemas.microsoft.com/office/drawing/2014/main" id="{A59AD97B-A013-41C5-B376-27EDE7250725}"/>
              </a:ext>
            </a:extLst>
          </p:cNvPr>
          <p:cNvSpPr>
            <a:spLocks xmlns:a="http://schemas.openxmlformats.org/drawingml/2006/main" noGrp="1"/>
          </p:cNvSpPr>
          <p:nvPr/>
        </p:nvSpPr>
        <p:spPr>
          <a:xfrm xmlns:a="http://schemas.openxmlformats.org/drawingml/2006/main">
            <a:off x="77724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EMPLOYER</a:t>
            </a:r>
          </a:p>
        </p:txBody>
      </p:sp>
      <p:sp>
        <p:nvSpPr>
          <p:cNvPr id="19" name="Object 19">
            <a:extLst xmlns:a="http://schemas.openxmlformats.org/drawingml/2006/main">
              <a:ext uri="{FF2B5EF4-FFF2-40B4-BE49-F238E27FC236}">
                <a16:creationId xmlns:a16="http://schemas.microsoft.com/office/drawing/2014/main" id="{AA8C6112-72BB-4A48-974F-FEEF88DACCBB}"/>
              </a:ext>
            </a:extLst>
          </p:cNvPr>
          <p:cNvSpPr>
            <a:spLocks xmlns:a="http://schemas.openxmlformats.org/drawingml/2006/main" noGrp="1"/>
          </p:cNvSpPr>
          <p:nvPr/>
        </p:nvSpPr>
        <p:spPr>
          <a:xfrm xmlns:a="http://schemas.openxmlformats.org/drawingml/2006/main">
            <a:off x="77724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What could this example help you do in the role?</a:t>
            </a:r>
          </a:p>
        </p:txBody>
      </p:sp>
      <p:sp>
        <p:nvSpPr>
          <p:cNvPr id="20" name="Object 20">
            <a:extLst xmlns:a="http://schemas.openxmlformats.org/drawingml/2006/main">
              <a:ext uri="{FF2B5EF4-FFF2-40B4-BE49-F238E27FC236}">
                <a16:creationId xmlns:a16="http://schemas.microsoft.com/office/drawing/2014/main" id="{943EA587-2FA3-43FB-8B2B-6BB2B466A38E}"/>
              </a:ext>
            </a:extLst>
          </p:cNvPr>
          <p:cNvSpPr>
            <a:spLocks xmlns:a="http://schemas.openxmlformats.org/drawingml/2006/main" noGrp="1"/>
          </p:cNvSpPr>
          <p:nvPr/>
        </p:nvSpPr>
        <p:spPr>
          <a:xfrm xmlns:a="http://schemas.openxmlformats.org/drawingml/2006/main">
            <a:off x="77724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the actual responsibilities.</a:t>
            </a:r>
          </a:p>
        </p:txBody>
      </p:sp>
      <p:sp>
        <p:nvSpPr>
          <p:cNvPr id="21" name="Object 21">
            <a:extLst xmlns:a="http://schemas.openxmlformats.org/drawingml/2006/main">
              <a:ext uri="{FF2B5EF4-FFF2-40B4-BE49-F238E27FC236}">
                <a16:creationId xmlns:a16="http://schemas.microsoft.com/office/drawing/2014/main" id="{53A1E87C-8C6F-4525-A7ED-854B194011E8}"/>
              </a:ext>
            </a:extLst>
          </p:cNvPr>
          <p:cNvSpPr>
            <a:spLocks xmlns:a="http://schemas.openxmlformats.org/drawingml/2006/main" noGrp="1"/>
          </p:cNvSpPr>
          <p:nvPr/>
        </p:nvSpPr>
        <p:spPr>
          <a:xfrm xmlns:a="http://schemas.openxmlformats.org/drawingml/2006/main">
            <a:off x="6400800" y="2148840"/>
            <a:ext cx="49834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GRADUATE PROGRAM</a:t>
            </a:r>
          </a:p>
        </p:txBody>
      </p:sp>
      <p:sp>
        <p:nvSpPr>
          <p:cNvPr id="22" name="Object 22">
            <a:extLst xmlns:a="http://schemas.openxmlformats.org/drawingml/2006/main">
              <a:ext uri="{FF2B5EF4-FFF2-40B4-BE49-F238E27FC236}">
                <a16:creationId xmlns:a16="http://schemas.microsoft.com/office/drawing/2014/main" id="{34CD7BD8-CCC8-454D-983F-84CCB1CCE35D}"/>
              </a:ext>
            </a:extLst>
          </p:cNvPr>
          <p:cNvSpPr>
            <a:spLocks xmlns:a="http://schemas.openxmlformats.org/drawingml/2006/main" noGrp="1"/>
          </p:cNvSpPr>
          <p:nvPr/>
        </p:nvSpPr>
        <p:spPr>
          <a:xfrm xmlns:a="http://schemas.openxmlformats.org/drawingml/2006/main">
            <a:off x="6400800" y="2743200"/>
            <a:ext cx="4933950" cy="161925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700">
                <a:solidFill>
                  <a:srgbClr val="161616"/>
                </a:solidFill>
                <a:latin typeface="MetaPro-Bold"/>
                <a:ea typeface="MetaPro-Bold"/>
                <a:cs typeface="MetaPro-Bold"/>
              </a:defRPr>
            </a:defPPr>
            <a:lvl1pPr>
              <a:defRPr sz="2700">
                <a:solidFill>
                  <a:srgbClr val="161616"/>
                </a:solidFill>
                <a:latin typeface="MetaPro-Bold"/>
                <a:ea typeface="MetaPro-Bold"/>
                <a:cs typeface="MetaPro-Bold"/>
              </a:defRPr>
            </a:lvl1pPr>
            <a:lvl2pPr>
              <a:defRPr sz="2700">
                <a:solidFill>
                  <a:srgbClr val="161616"/>
                </a:solidFill>
                <a:latin typeface="MetaPro-Bold"/>
                <a:ea typeface="MetaPro-Bold"/>
                <a:cs typeface="MetaPro-Bold"/>
              </a:defRPr>
            </a:lvl2pPr>
            <a:lvl3pPr>
              <a:defRPr sz="2700">
                <a:solidFill>
                  <a:srgbClr val="161616"/>
                </a:solidFill>
                <a:latin typeface="MetaPro-Bold"/>
                <a:ea typeface="MetaPro-Bold"/>
                <a:cs typeface="MetaPro-Bold"/>
              </a:defRPr>
            </a:lvl3pPr>
            <a:lvl4pPr>
              <a:defRPr sz="2700">
                <a:solidFill>
                  <a:srgbClr val="161616"/>
                </a:solidFill>
                <a:latin typeface="MetaPro-Bold"/>
                <a:ea typeface="MetaPro-Bold"/>
                <a:cs typeface="MetaPro-Bold"/>
              </a:defRPr>
            </a:lvl4pPr>
            <a:lvl5pPr>
              <a:defRPr sz="2700">
                <a:solidFill>
                  <a:srgbClr val="161616"/>
                </a:solidFill>
                <a:latin typeface="MetaPro-Bold"/>
                <a:ea typeface="MetaPro-Bold"/>
                <a:cs typeface="MetaPro-Bold"/>
              </a:defRPr>
            </a:lvl5pPr>
            <a:lvl6pPr>
              <a:defRPr sz="2700">
                <a:solidFill>
                  <a:srgbClr val="161616"/>
                </a:solidFill>
                <a:latin typeface="MetaPro-Bold"/>
                <a:ea typeface="MetaPro-Bold"/>
                <a:cs typeface="MetaPro-Bold"/>
              </a:defRPr>
            </a:lvl6pPr>
            <a:lvl7pPr>
              <a:defRPr sz="2700">
                <a:solidFill>
                  <a:srgbClr val="161616"/>
                </a:solidFill>
                <a:latin typeface="MetaPro-Bold"/>
                <a:ea typeface="MetaPro-Bold"/>
                <a:cs typeface="MetaPro-Bold"/>
              </a:defRPr>
            </a:lvl7pPr>
            <a:lvl8pPr>
              <a:defRPr sz="2700">
                <a:solidFill>
                  <a:srgbClr val="161616"/>
                </a:solidFill>
                <a:latin typeface="MetaPro-Bold"/>
                <a:ea typeface="MetaPro-Bold"/>
                <a:cs typeface="MetaPro-Bold"/>
              </a:defRPr>
            </a:lvl8pPr>
            <a:lvl9pPr>
              <a:defRPr sz="2700">
                <a:solidFill>
                  <a:srgbClr val="161616"/>
                </a:solidFill>
                <a:latin typeface="MetaPro-Bold"/>
                <a:ea typeface="MetaPro-Bold"/>
                <a:cs typeface="MetaPro-Bold"/>
              </a:defRPr>
            </a:lvl9pPr>
          </a:lstStyle>
          <a:p xmlns:a="http://schemas.openxmlformats.org/drawingml/2006/main">
            <a:pPr algn="l">
              <a:lnSpc>
                <a:spcPct val="108000"/>
              </a:lnSpc>
              <a:buNone/>
              <a:defRPr sz="2700">
                <a:solidFill>
                  <a:srgbClr val="161616"/>
                </a:solidFill>
                <a:latin typeface="MetaPro-Bold"/>
                <a:ea typeface="MetaPro-Bold"/>
                <a:cs typeface="MetaPro-Bold"/>
              </a:defRPr>
            </a:pPr>
            <a:r>
              <a:rPr sz="2700" b="1" i="0">
                <a:solidFill>
                  <a:srgbClr val="161616"/>
                </a:solidFill>
                <a:latin typeface="MetaPro-Bold"/>
                <a:ea typeface="MetaPro-Bold"/>
                <a:cs typeface="MetaPro-Bold"/>
              </a:rPr>
              <a:t>How did this experience prepare you to learn or investigate?</a:t>
            </a:r>
          </a:p>
        </p:txBody>
      </p:sp>
      <p:sp>
        <p:nvSpPr>
          <p:cNvPr id="23" name="Object 23">
            <a:extLst xmlns:a="http://schemas.openxmlformats.org/drawingml/2006/main">
              <a:ext uri="{FF2B5EF4-FFF2-40B4-BE49-F238E27FC236}">
                <a16:creationId xmlns:a16="http://schemas.microsoft.com/office/drawing/2014/main" id="{EF23A4EA-D0C6-4799-B631-8B899FFD8035}"/>
              </a:ext>
            </a:extLst>
          </p:cNvPr>
          <p:cNvSpPr>
            <a:spLocks xmlns:a="http://schemas.openxmlformats.org/drawingml/2006/main" noGrp="1"/>
          </p:cNvSpPr>
          <p:nvPr/>
        </p:nvSpPr>
        <p:spPr>
          <a:xfrm xmlns:a="http://schemas.openxmlformats.org/drawingml/2006/main">
            <a:off x="6400800" y="4581525"/>
            <a:ext cx="4933950" cy="10668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Connect evidence to academic goals and questions.</a:t>
            </a:r>
          </a:p>
        </p:txBody>
      </p:sp>
      <p:sp>
        <p:nvSpPr>
          <p:cNvPr id="513" name="">
            <a:extLst xmlns:a="http://schemas.openxmlformats.org/drawingml/2006/main">
              <a:ext uri="{FF2B5EF4-FFF2-40B4-BE49-F238E27FC236}">
                <a16:creationId xmlns:a16="http://schemas.microsoft.com/office/drawing/2014/main" id="{22355F02-081E-49AF-B720-CE86460BD9DA}"/>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12</a:t>
            </a:r>
          </a:p>
        </p:txBody>
      </p:sp>
    </p:spTree>
    <p:extLst>
      <p:ext uri="{BB962C8B-B14F-4D97-AF65-F5344CB8AC3E}">
        <p14:creationId xmlns:p14="http://schemas.microsoft.com/office/powerpoint/2010/main" val="2038594020"/>
      </p:ext>
    </p:extLst>
  </p:cSld>
</p:sld>
</file>

<file path=ppt/slides/slide13.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5" name="Roadmap layout">
            <a:extLst xmlns:a="http://schemas.openxmlformats.org/drawingml/2006/main">
              <a:ext uri="{FF2B5EF4-FFF2-40B4-BE49-F238E27FC236}">
                <a16:creationId xmlns:a16="http://schemas.microsoft.com/office/drawing/2014/main" id="{A08E1FF7-86F9-4B3E-B392-2E799FA64B3B}"/>
              </a:ext>
            </a:extLst>
          </p:cNvPr>
          <p:cNvSpPr>
            <a:spLocks xmlns:a="http://schemas.openxmlformats.org/drawingml/2006/main" noGrp="1"/>
          </p:cNvSpPr>
          <p:nvPr/>
        </p:nvSpPr>
        <p:spPr>
          <a:xfrm xmlns:a="http://schemas.openxmlformats.org/drawingml/2006/main">
            <a:off x="731520" y="5806440"/>
            <a:ext cx="10698480" cy="16459"/>
          </a:xfrm>
          <a:prstGeom xmlns:a="http://schemas.openxmlformats.org/drawingml/2006/main" prst="rect">
            <a:avLst/>
          </a:prstGeom>
          <a:solidFill xmlns:a="http://schemas.openxmlformats.org/drawingml/2006/main">
            <a:srgbClr val="DDDDDD"/>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511" name="Roadmap layout">
            <a:extLst xmlns:a="http://schemas.openxmlformats.org/drawingml/2006/main">
              <a:ext uri="{FF2B5EF4-FFF2-40B4-BE49-F238E27FC236}">
                <a16:creationId xmlns:a16="http://schemas.microsoft.com/office/drawing/2014/main" id="{9434C974-89BD-43F2-B297-6414C6368CF7}"/>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7" name="Object 17">
            <a:extLst xmlns:a="http://schemas.openxmlformats.org/drawingml/2006/main">
              <a:ext uri="{FF2B5EF4-FFF2-40B4-BE49-F238E27FC236}">
                <a16:creationId xmlns:a16="http://schemas.microsoft.com/office/drawing/2014/main" id="{279391CF-2B93-4B46-B255-ED847236555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Practice with a partner</a:t>
            </a:r>
          </a:p>
        </p:txBody>
      </p:sp>
      <p:sp>
        <p:nvSpPr>
          <p:cNvPr id="18" name="Object 18">
            <a:extLst xmlns:a="http://schemas.openxmlformats.org/drawingml/2006/main">
              <a:ext uri="{FF2B5EF4-FFF2-40B4-BE49-F238E27FC236}">
                <a16:creationId xmlns:a16="http://schemas.microsoft.com/office/drawing/2014/main" id="{29874876-9BDD-4ED8-9951-E31E4C770483}"/>
              </a:ext>
            </a:extLst>
          </p:cNvPr>
          <p:cNvSpPr>
            <a:spLocks xmlns:a="http://schemas.openxmlformats.org/drawingml/2006/main" noGrp="1"/>
          </p:cNvSpPr>
          <p:nvPr/>
        </p:nvSpPr>
        <p:spPr>
          <a:xfrm xmlns:a="http://schemas.openxmlformats.org/drawingml/2006/main">
            <a:off x="77724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CHOOSE AND DRAFT</a:t>
            </a:r>
          </a:p>
        </p:txBody>
      </p:sp>
      <p:sp>
        <p:nvSpPr>
          <p:cNvPr id="19" name="Object 19">
            <a:extLst xmlns:a="http://schemas.openxmlformats.org/drawingml/2006/main">
              <a:ext uri="{FF2B5EF4-FFF2-40B4-BE49-F238E27FC236}">
                <a16:creationId xmlns:a16="http://schemas.microsoft.com/office/drawing/2014/main" id="{B0B8491D-5073-4A05-AA3C-B6BA57255A8E}"/>
              </a:ext>
            </a:extLst>
          </p:cNvPr>
          <p:cNvSpPr>
            <a:spLocks xmlns:a="http://schemas.openxmlformats.org/drawingml/2006/main" noGrp="1"/>
          </p:cNvSpPr>
          <p:nvPr/>
        </p:nvSpPr>
        <p:spPr>
          <a:xfrm xmlns:a="http://schemas.openxmlformats.org/drawingml/2006/main">
            <a:off x="77724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Pick an audience. Outline a 60–90 second STAR example.</a:t>
            </a:r>
          </a:p>
        </p:txBody>
      </p:sp>
      <p:sp>
        <p:nvSpPr>
          <p:cNvPr id="20" name="Object 20">
            <a:extLst xmlns:a="http://schemas.openxmlformats.org/drawingml/2006/main">
              <a:ext uri="{FF2B5EF4-FFF2-40B4-BE49-F238E27FC236}">
                <a16:creationId xmlns:a16="http://schemas.microsoft.com/office/drawing/2014/main" id="{4B8D137A-35EE-4241-A4B6-A7356FC8DEE5}"/>
              </a:ext>
            </a:extLst>
          </p:cNvPr>
          <p:cNvSpPr>
            <a:spLocks xmlns:a="http://schemas.openxmlformats.org/drawingml/2006/main" noGrp="1"/>
          </p:cNvSpPr>
          <p:nvPr/>
        </p:nvSpPr>
        <p:spPr>
          <a:xfrm xmlns:a="http://schemas.openxmlformats.org/drawingml/2006/main">
            <a:off x="457200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SPEAK AND LISTEN</a:t>
            </a:r>
          </a:p>
        </p:txBody>
      </p:sp>
      <p:sp>
        <p:nvSpPr>
          <p:cNvPr id="21" name="Object 21">
            <a:extLst xmlns:a="http://schemas.openxmlformats.org/drawingml/2006/main">
              <a:ext uri="{FF2B5EF4-FFF2-40B4-BE49-F238E27FC236}">
                <a16:creationId xmlns:a16="http://schemas.microsoft.com/office/drawing/2014/main" id="{27A2A9D4-70F6-4341-B5AB-C0EE449AAFDB}"/>
              </a:ext>
            </a:extLst>
          </p:cNvPr>
          <p:cNvSpPr>
            <a:spLocks xmlns:a="http://schemas.openxmlformats.org/drawingml/2006/main" noGrp="1"/>
          </p:cNvSpPr>
          <p:nvPr/>
        </p:nvSpPr>
        <p:spPr>
          <a:xfrm xmlns:a="http://schemas.openxmlformats.org/drawingml/2006/main">
            <a:off x="457200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Each partner speaks. The listener identifies evidence and one gap.</a:t>
            </a:r>
          </a:p>
        </p:txBody>
      </p:sp>
      <p:sp>
        <p:nvSpPr>
          <p:cNvPr id="22" name="Object 22">
            <a:extLst xmlns:a="http://schemas.openxmlformats.org/drawingml/2006/main">
              <a:ext uri="{FF2B5EF4-FFF2-40B4-BE49-F238E27FC236}">
                <a16:creationId xmlns:a16="http://schemas.microsoft.com/office/drawing/2014/main" id="{2C36CD50-665F-46ED-AD7F-E6044190EE9E}"/>
              </a:ext>
            </a:extLst>
          </p:cNvPr>
          <p:cNvSpPr>
            <a:spLocks xmlns:a="http://schemas.openxmlformats.org/drawingml/2006/main" noGrp="1"/>
          </p:cNvSpPr>
          <p:nvPr/>
        </p:nvSpPr>
        <p:spPr>
          <a:xfrm xmlns:a="http://schemas.openxmlformats.org/drawingml/2006/main">
            <a:off x="8366760" y="3108960"/>
            <a:ext cx="3108960" cy="59436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725">
                <a:solidFill>
                  <a:srgbClr val="CC0033"/>
                </a:solidFill>
                <a:latin typeface="MetaPro-Bold"/>
                <a:ea typeface="MetaPro-Bold"/>
                <a:cs typeface="MetaPro-Bold"/>
              </a:defRPr>
            </a:defPPr>
            <a:lvl1pPr>
              <a:defRPr sz="1725">
                <a:solidFill>
                  <a:srgbClr val="CC0033"/>
                </a:solidFill>
                <a:latin typeface="MetaPro-Bold"/>
                <a:ea typeface="MetaPro-Bold"/>
                <a:cs typeface="MetaPro-Bold"/>
              </a:defRPr>
            </a:lvl1pPr>
            <a:lvl2pPr>
              <a:defRPr sz="1725">
                <a:solidFill>
                  <a:srgbClr val="CC0033"/>
                </a:solidFill>
                <a:latin typeface="MetaPro-Bold"/>
                <a:ea typeface="MetaPro-Bold"/>
                <a:cs typeface="MetaPro-Bold"/>
              </a:defRPr>
            </a:lvl2pPr>
            <a:lvl3pPr>
              <a:defRPr sz="1725">
                <a:solidFill>
                  <a:srgbClr val="CC0033"/>
                </a:solidFill>
                <a:latin typeface="MetaPro-Bold"/>
                <a:ea typeface="MetaPro-Bold"/>
                <a:cs typeface="MetaPro-Bold"/>
              </a:defRPr>
            </a:lvl3pPr>
            <a:lvl4pPr>
              <a:defRPr sz="1725">
                <a:solidFill>
                  <a:srgbClr val="CC0033"/>
                </a:solidFill>
                <a:latin typeface="MetaPro-Bold"/>
                <a:ea typeface="MetaPro-Bold"/>
                <a:cs typeface="MetaPro-Bold"/>
              </a:defRPr>
            </a:lvl4pPr>
            <a:lvl5pPr>
              <a:defRPr sz="1725">
                <a:solidFill>
                  <a:srgbClr val="CC0033"/>
                </a:solidFill>
                <a:latin typeface="MetaPro-Bold"/>
                <a:ea typeface="MetaPro-Bold"/>
                <a:cs typeface="MetaPro-Bold"/>
              </a:defRPr>
            </a:lvl5pPr>
            <a:lvl6pPr>
              <a:defRPr sz="1725">
                <a:solidFill>
                  <a:srgbClr val="CC0033"/>
                </a:solidFill>
                <a:latin typeface="MetaPro-Bold"/>
                <a:ea typeface="MetaPro-Bold"/>
                <a:cs typeface="MetaPro-Bold"/>
              </a:defRPr>
            </a:lvl6pPr>
            <a:lvl7pPr>
              <a:defRPr sz="1725">
                <a:solidFill>
                  <a:srgbClr val="CC0033"/>
                </a:solidFill>
                <a:latin typeface="MetaPro-Bold"/>
                <a:ea typeface="MetaPro-Bold"/>
                <a:cs typeface="MetaPro-Bold"/>
              </a:defRPr>
            </a:lvl7pPr>
            <a:lvl8pPr>
              <a:defRPr sz="1725">
                <a:solidFill>
                  <a:srgbClr val="CC0033"/>
                </a:solidFill>
                <a:latin typeface="MetaPro-Bold"/>
                <a:ea typeface="MetaPro-Bold"/>
                <a:cs typeface="MetaPro-Bold"/>
              </a:defRPr>
            </a:lvl8pPr>
            <a:lvl9pPr>
              <a:defRPr sz="1725">
                <a:solidFill>
                  <a:srgbClr val="CC0033"/>
                </a:solidFill>
                <a:latin typeface="MetaPro-Bold"/>
                <a:ea typeface="MetaPro-Bold"/>
                <a:cs typeface="MetaPro-Bold"/>
              </a:defRPr>
            </a:lvl9pPr>
          </a:lstStyle>
          <a:p xmlns:a="http://schemas.openxmlformats.org/drawingml/2006/main">
            <a:pPr algn="l">
              <a:lnSpc>
                <a:spcPct val="108000"/>
              </a:lnSpc>
              <a:buNone/>
              <a:defRPr sz="1725">
                <a:solidFill>
                  <a:srgbClr val="CC0033"/>
                </a:solidFill>
                <a:latin typeface="MetaPro-Bold"/>
                <a:ea typeface="MetaPro-Bold"/>
                <a:cs typeface="MetaPro-Bold"/>
              </a:defRPr>
            </a:pPr>
            <a:r>
              <a:rPr sz="1725" b="1" i="0">
                <a:solidFill>
                  <a:srgbClr val="CC0033"/>
                </a:solidFill>
                <a:latin typeface="MetaPro-Bold"/>
                <a:ea typeface="MetaPro-Bold"/>
                <a:cs typeface="MetaPro-Bold"/>
              </a:rPr>
              <a:t>REVISE AND RETRY</a:t>
            </a:r>
          </a:p>
        </p:txBody>
      </p:sp>
      <p:sp>
        <p:nvSpPr>
          <p:cNvPr id="23" name="Object 23">
            <a:extLst xmlns:a="http://schemas.openxmlformats.org/drawingml/2006/main">
              <a:ext uri="{FF2B5EF4-FFF2-40B4-BE49-F238E27FC236}">
                <a16:creationId xmlns:a16="http://schemas.microsoft.com/office/drawing/2014/main" id="{2574E0C2-B345-49B6-BFEA-122BEE3A6986}"/>
              </a:ext>
            </a:extLst>
          </p:cNvPr>
          <p:cNvSpPr>
            <a:spLocks xmlns:a="http://schemas.openxmlformats.org/drawingml/2006/main" noGrp="1"/>
          </p:cNvSpPr>
          <p:nvPr/>
        </p:nvSpPr>
        <p:spPr>
          <a:xfrm xmlns:a="http://schemas.openxmlformats.org/drawingml/2006/main">
            <a:off x="8366760" y="3810000"/>
            <a:ext cx="3108960" cy="175260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400">
                <a:solidFill>
                  <a:srgbClr val="161616"/>
                </a:solidFill>
                <a:latin typeface="MetaPro-Book"/>
                <a:ea typeface="MetaPro-Book"/>
                <a:cs typeface="MetaPro-Book"/>
              </a:defRPr>
            </a:defPPr>
            <a:lvl1pPr>
              <a:defRPr sz="2400">
                <a:solidFill>
                  <a:srgbClr val="161616"/>
                </a:solidFill>
                <a:latin typeface="MetaPro-Book"/>
                <a:ea typeface="MetaPro-Book"/>
                <a:cs typeface="MetaPro-Book"/>
              </a:defRPr>
            </a:lvl1pPr>
            <a:lvl2pPr>
              <a:defRPr sz="2400">
                <a:solidFill>
                  <a:srgbClr val="161616"/>
                </a:solidFill>
                <a:latin typeface="MetaPro-Book"/>
                <a:ea typeface="MetaPro-Book"/>
                <a:cs typeface="MetaPro-Book"/>
              </a:defRPr>
            </a:lvl2pPr>
            <a:lvl3pPr>
              <a:defRPr sz="2400">
                <a:solidFill>
                  <a:srgbClr val="161616"/>
                </a:solidFill>
                <a:latin typeface="MetaPro-Book"/>
                <a:ea typeface="MetaPro-Book"/>
                <a:cs typeface="MetaPro-Book"/>
              </a:defRPr>
            </a:lvl3pPr>
            <a:lvl4pPr>
              <a:defRPr sz="2400">
                <a:solidFill>
                  <a:srgbClr val="161616"/>
                </a:solidFill>
                <a:latin typeface="MetaPro-Book"/>
                <a:ea typeface="MetaPro-Book"/>
                <a:cs typeface="MetaPro-Book"/>
              </a:defRPr>
            </a:lvl4pPr>
            <a:lvl5pPr>
              <a:defRPr sz="2400">
                <a:solidFill>
                  <a:srgbClr val="161616"/>
                </a:solidFill>
                <a:latin typeface="MetaPro-Book"/>
                <a:ea typeface="MetaPro-Book"/>
                <a:cs typeface="MetaPro-Book"/>
              </a:defRPr>
            </a:lvl5pPr>
            <a:lvl6pPr>
              <a:defRPr sz="2400">
                <a:solidFill>
                  <a:srgbClr val="161616"/>
                </a:solidFill>
                <a:latin typeface="MetaPro-Book"/>
                <a:ea typeface="MetaPro-Book"/>
                <a:cs typeface="MetaPro-Book"/>
              </a:defRPr>
            </a:lvl6pPr>
            <a:lvl7pPr>
              <a:defRPr sz="2400">
                <a:solidFill>
                  <a:srgbClr val="161616"/>
                </a:solidFill>
                <a:latin typeface="MetaPro-Book"/>
                <a:ea typeface="MetaPro-Book"/>
                <a:cs typeface="MetaPro-Book"/>
              </a:defRPr>
            </a:lvl7pPr>
            <a:lvl8pPr>
              <a:defRPr sz="2400">
                <a:solidFill>
                  <a:srgbClr val="161616"/>
                </a:solidFill>
                <a:latin typeface="MetaPro-Book"/>
                <a:ea typeface="MetaPro-Book"/>
                <a:cs typeface="MetaPro-Book"/>
              </a:defRPr>
            </a:lvl8pPr>
            <a:lvl9pPr>
              <a:defRPr sz="2400">
                <a:solidFill>
                  <a:srgbClr val="161616"/>
                </a:solidFill>
                <a:latin typeface="MetaPro-Book"/>
                <a:ea typeface="MetaPro-Book"/>
                <a:cs typeface="MetaPro-Book"/>
              </a:defRPr>
            </a:lvl9pPr>
          </a:lstStyle>
          <a:p xmlns:a="http://schemas.openxmlformats.org/drawingml/2006/main">
            <a:pPr algn="l">
              <a:lnSpc>
                <a:spcPct val="108000"/>
              </a:lnSpc>
              <a:buNone/>
              <a:defRPr sz="2400">
                <a:solidFill>
                  <a:srgbClr val="161616"/>
                </a:solidFill>
                <a:latin typeface="MetaPro-Book"/>
                <a:ea typeface="MetaPro-Book"/>
                <a:cs typeface="MetaPro-Book"/>
              </a:defRPr>
            </a:pPr>
            <a:r>
              <a:rPr sz="2400" b="1" i="0">
                <a:solidFill>
                  <a:srgbClr val="161616"/>
                </a:solidFill>
                <a:latin typeface="MetaPro-Book"/>
                <a:ea typeface="MetaPro-Book"/>
                <a:cs typeface="MetaPro-Book"/>
              </a:rPr>
              <a:t>Apply the feedback. Both partners deliver a second version.</a:t>
            </a:r>
          </a:p>
        </p:txBody>
      </p:sp>
      <p:sp>
        <p:nvSpPr>
          <p:cNvPr id="712" name="Object 17">
            <a:extLst xmlns:a="http://schemas.openxmlformats.org/drawingml/2006/main">
              <a:ext uri="{FF2B5EF4-FFF2-40B4-BE49-F238E27FC236}">
                <a16:creationId xmlns:a16="http://schemas.microsoft.com/office/drawing/2014/main" id="{CC3E30BF-1553-49A0-A472-0A952E09D355}"/>
              </a:ext>
            </a:extLst>
          </p:cNvPr>
          <p:cNvSpPr>
            <a:spLocks xmlns:a="http://schemas.openxmlformats.org/drawingml/2006/main" noGrp="1"/>
          </p:cNvSpPr>
          <p:nvPr/>
        </p:nvSpPr>
        <p:spPr>
          <a:xfrm xmlns:a="http://schemas.openxmlformats.org/drawingml/2006/main">
            <a:off x="77724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01</a:t>
            </a:r>
          </a:p>
        </p:txBody>
      </p:sp>
      <p:sp>
        <p:nvSpPr>
          <p:cNvPr id="713" name="Object 17">
            <a:extLst xmlns:a="http://schemas.openxmlformats.org/drawingml/2006/main">
              <a:ext uri="{FF2B5EF4-FFF2-40B4-BE49-F238E27FC236}">
                <a16:creationId xmlns:a16="http://schemas.microsoft.com/office/drawing/2014/main" id="{D123A232-B334-4438-BE95-97A6789EE797}"/>
              </a:ext>
            </a:extLst>
          </p:cNvPr>
          <p:cNvSpPr>
            <a:spLocks xmlns:a="http://schemas.openxmlformats.org/drawingml/2006/main" noGrp="1"/>
          </p:cNvSpPr>
          <p:nvPr/>
        </p:nvSpPr>
        <p:spPr>
          <a:xfrm xmlns:a="http://schemas.openxmlformats.org/drawingml/2006/main">
            <a:off x="457200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02</a:t>
            </a:r>
          </a:p>
        </p:txBody>
      </p:sp>
      <p:sp>
        <p:nvSpPr>
          <p:cNvPr id="714" name="Object 17">
            <a:extLst xmlns:a="http://schemas.openxmlformats.org/drawingml/2006/main">
              <a:ext uri="{FF2B5EF4-FFF2-40B4-BE49-F238E27FC236}">
                <a16:creationId xmlns:a16="http://schemas.microsoft.com/office/drawing/2014/main" id="{4BD2FE99-4ECA-4642-BBA4-1EAE195B33D4}"/>
              </a:ext>
            </a:extLst>
          </p:cNvPr>
          <p:cNvSpPr>
            <a:spLocks xmlns:a="http://schemas.openxmlformats.org/drawingml/2006/main" noGrp="1"/>
          </p:cNvSpPr>
          <p:nvPr/>
        </p:nvSpPr>
        <p:spPr>
          <a:xfrm xmlns:a="http://schemas.openxmlformats.org/drawingml/2006/main">
            <a:off x="8366760" y="2039112"/>
            <a:ext cx="3108960" cy="7772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450">
                <a:solidFill>
                  <a:srgbClr val="CC0033"/>
                </a:solidFill>
                <a:latin typeface="MetaPro-Bold"/>
                <a:ea typeface="MetaPro-Bold"/>
                <a:cs typeface="MetaPro-Bold"/>
              </a:defRPr>
            </a:defPPr>
            <a:lvl1pPr>
              <a:defRPr sz="3450">
                <a:solidFill>
                  <a:srgbClr val="CC0033"/>
                </a:solidFill>
                <a:latin typeface="MetaPro-Bold"/>
                <a:ea typeface="MetaPro-Bold"/>
                <a:cs typeface="MetaPro-Bold"/>
              </a:defRPr>
            </a:lvl1pPr>
            <a:lvl2pPr>
              <a:defRPr sz="3450">
                <a:solidFill>
                  <a:srgbClr val="CC0033"/>
                </a:solidFill>
                <a:latin typeface="MetaPro-Bold"/>
                <a:ea typeface="MetaPro-Bold"/>
                <a:cs typeface="MetaPro-Bold"/>
              </a:defRPr>
            </a:lvl2pPr>
            <a:lvl3pPr>
              <a:defRPr sz="3450">
                <a:solidFill>
                  <a:srgbClr val="CC0033"/>
                </a:solidFill>
                <a:latin typeface="MetaPro-Bold"/>
                <a:ea typeface="MetaPro-Bold"/>
                <a:cs typeface="MetaPro-Bold"/>
              </a:defRPr>
            </a:lvl3pPr>
            <a:lvl4pPr>
              <a:defRPr sz="3450">
                <a:solidFill>
                  <a:srgbClr val="CC0033"/>
                </a:solidFill>
                <a:latin typeface="MetaPro-Bold"/>
                <a:ea typeface="MetaPro-Bold"/>
                <a:cs typeface="MetaPro-Bold"/>
              </a:defRPr>
            </a:lvl4pPr>
            <a:lvl5pPr>
              <a:defRPr sz="3450">
                <a:solidFill>
                  <a:srgbClr val="CC0033"/>
                </a:solidFill>
                <a:latin typeface="MetaPro-Bold"/>
                <a:ea typeface="MetaPro-Bold"/>
                <a:cs typeface="MetaPro-Bold"/>
              </a:defRPr>
            </a:lvl5pPr>
            <a:lvl6pPr>
              <a:defRPr sz="3450">
                <a:solidFill>
                  <a:srgbClr val="CC0033"/>
                </a:solidFill>
                <a:latin typeface="MetaPro-Bold"/>
                <a:ea typeface="MetaPro-Bold"/>
                <a:cs typeface="MetaPro-Bold"/>
              </a:defRPr>
            </a:lvl6pPr>
            <a:lvl7pPr>
              <a:defRPr sz="3450">
                <a:solidFill>
                  <a:srgbClr val="CC0033"/>
                </a:solidFill>
                <a:latin typeface="MetaPro-Bold"/>
                <a:ea typeface="MetaPro-Bold"/>
                <a:cs typeface="MetaPro-Bold"/>
              </a:defRPr>
            </a:lvl7pPr>
            <a:lvl8pPr>
              <a:defRPr sz="3450">
                <a:solidFill>
                  <a:srgbClr val="CC0033"/>
                </a:solidFill>
                <a:latin typeface="MetaPro-Bold"/>
                <a:ea typeface="MetaPro-Bold"/>
                <a:cs typeface="MetaPro-Bold"/>
              </a:defRPr>
            </a:lvl8pPr>
            <a:lvl9pPr>
              <a:defRPr sz="3450">
                <a:solidFill>
                  <a:srgbClr val="CC0033"/>
                </a:solidFill>
                <a:latin typeface="MetaPro-Bold"/>
                <a:ea typeface="MetaPro-Bold"/>
                <a:cs typeface="MetaPro-Bold"/>
              </a:defRPr>
            </a:lvl9pPr>
          </a:lstStyle>
          <a:p xmlns:a="http://schemas.openxmlformats.org/drawingml/2006/main">
            <a:pPr>
              <a:defRPr sz="3450">
                <a:solidFill>
                  <a:srgbClr val="CC0033"/>
                </a:solidFill>
                <a:latin typeface="MetaPro-Bold"/>
                <a:ea typeface="MetaPro-Bold"/>
                <a:cs typeface="MetaPro-Bold"/>
              </a:defRPr>
            </a:pPr>
            <a:r>
              <a:rPr sz="3450" b="1" i="0">
                <a:solidFill>
                  <a:srgbClr val="CC0033"/>
                </a:solidFill>
                <a:latin typeface="MetaPro-Bold"/>
                <a:ea typeface="MetaPro-Bold"/>
                <a:cs typeface="MetaPro-Bold"/>
              </a:rPr>
              <a:t>03</a:t>
            </a:r>
          </a:p>
        </p:txBody>
      </p:sp>
      <p:sp>
        <p:nvSpPr>
          <p:cNvPr id="715" name="">
            <a:extLst xmlns:a="http://schemas.openxmlformats.org/drawingml/2006/main">
              <a:ext uri="{FF2B5EF4-FFF2-40B4-BE49-F238E27FC236}">
                <a16:creationId xmlns:a16="http://schemas.microsoft.com/office/drawing/2014/main" id="{427C06B3-85D8-4178-AC74-BDE67C14C1E0}"/>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13</a:t>
            </a:r>
          </a:p>
        </p:txBody>
      </p:sp>
    </p:spTree>
    <p:extLst>
      <p:ext uri="{BB962C8B-B14F-4D97-AF65-F5344CB8AC3E}">
        <p14:creationId xmlns:p14="http://schemas.microsoft.com/office/powerpoint/2010/main" val="201806836"/>
      </p:ext>
    </p:extLst>
  </p:cSld>
</p:sld>
</file>

<file path=ppt/slides/slide1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2" name="Roadmap layout">
            <a:extLst xmlns:a="http://schemas.openxmlformats.org/drawingml/2006/main">
              <a:ext uri="{FF2B5EF4-FFF2-40B4-BE49-F238E27FC236}">
                <a16:creationId xmlns:a16="http://schemas.microsoft.com/office/drawing/2014/main" id="{48A2CA0E-0FF3-46A3-BB5B-A9CBF17B27D8}"/>
              </a:ext>
            </a:extLst>
          </p:cNvPr>
          <p:cNvSpPr>
            <a:spLocks xmlns:a="http://schemas.openxmlformats.org/drawingml/2006/main" noGrp="1"/>
          </p:cNvSpPr>
          <p:nvPr/>
        </p:nvSpPr>
        <p:spPr>
          <a:xfrm xmlns:a="http://schemas.openxmlformats.org/drawingml/2006/main">
            <a:off x="59893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19" name="Object 19">
            <a:extLst xmlns:a="http://schemas.openxmlformats.org/drawingml/2006/main">
              <a:ext uri="{FF2B5EF4-FFF2-40B4-BE49-F238E27FC236}">
                <a16:creationId xmlns:a16="http://schemas.microsoft.com/office/drawing/2014/main" id="{AD9714DF-032A-4C41-8390-56E56C3E2BA7}"/>
              </a:ext>
            </a:extLst>
          </p:cNvPr>
          <p:cNvSpPr>
            <a:spLocks xmlns:a="http://schemas.openxmlformats.org/drawingml/2006/main" noGrp="1"/>
          </p:cNvSpPr>
          <p:nvPr/>
        </p:nvSpPr>
        <p:spPr>
          <a:xfrm xmlns:a="http://schemas.openxmlformats.org/drawingml/2006/main">
            <a:off x="5989320" y="594360"/>
            <a:ext cx="548640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Useful feedback</a:t>
            </a:r>
          </a:p>
        </p:txBody>
      </p:sp>
      <p:sp>
        <p:nvSpPr>
          <p:cNvPr id="20" name="Object 20">
            <a:extLst xmlns:a="http://schemas.openxmlformats.org/drawingml/2006/main">
              <a:ext uri="{FF2B5EF4-FFF2-40B4-BE49-F238E27FC236}">
                <a16:creationId xmlns:a16="http://schemas.microsoft.com/office/drawing/2014/main" id="{37C98E2D-BECB-4C01-B7DE-6BA019F8D062}"/>
              </a:ext>
            </a:extLst>
          </p:cNvPr>
          <p:cNvSpPr>
            <a:spLocks xmlns:a="http://schemas.openxmlformats.org/drawingml/2006/main" noGrp="1"/>
          </p:cNvSpPr>
          <p:nvPr/>
        </p:nvSpPr>
        <p:spPr>
          <a:xfrm xmlns:a="http://schemas.openxmlformats.org/drawingml/2006/main">
            <a:off x="5989320" y="198424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PERSONAL ACTION</a:t>
            </a:r>
          </a:p>
        </p:txBody>
      </p:sp>
      <p:sp>
        <p:nvSpPr>
          <p:cNvPr id="21" name="Object 21">
            <a:extLst xmlns:a="http://schemas.openxmlformats.org/drawingml/2006/main">
              <a:ext uri="{FF2B5EF4-FFF2-40B4-BE49-F238E27FC236}">
                <a16:creationId xmlns:a16="http://schemas.microsoft.com/office/drawing/2014/main" id="{C2ABA872-A162-429F-A780-EECCB0FC6149}"/>
              </a:ext>
            </a:extLst>
          </p:cNvPr>
          <p:cNvSpPr>
            <a:spLocks xmlns:a="http://schemas.openxmlformats.org/drawingml/2006/main" noGrp="1"/>
          </p:cNvSpPr>
          <p:nvPr/>
        </p:nvSpPr>
        <p:spPr>
          <a:xfrm xmlns:a="http://schemas.openxmlformats.org/drawingml/2006/main">
            <a:off x="5989320" y="236524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“The clearest action I heard was…”</a:t>
            </a:r>
          </a:p>
        </p:txBody>
      </p:sp>
      <p:sp>
        <p:nvSpPr>
          <p:cNvPr id="22" name="Object 22">
            <a:extLst xmlns:a="http://schemas.openxmlformats.org/drawingml/2006/main">
              <a:ext uri="{FF2B5EF4-FFF2-40B4-BE49-F238E27FC236}">
                <a16:creationId xmlns:a16="http://schemas.microsoft.com/office/drawing/2014/main" id="{07265EA5-1269-41B8-B6AE-BE18D6F62612}"/>
              </a:ext>
            </a:extLst>
          </p:cNvPr>
          <p:cNvSpPr>
            <a:spLocks xmlns:a="http://schemas.openxmlformats.org/drawingml/2006/main" noGrp="1"/>
          </p:cNvSpPr>
          <p:nvPr/>
        </p:nvSpPr>
        <p:spPr>
          <a:xfrm xmlns:a="http://schemas.openxmlformats.org/drawingml/2006/main">
            <a:off x="5989320" y="326440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COMPETENCY CONNECTION</a:t>
            </a:r>
          </a:p>
        </p:txBody>
      </p:sp>
      <p:sp>
        <p:nvSpPr>
          <p:cNvPr id="23" name="Object 23">
            <a:extLst xmlns:a="http://schemas.openxmlformats.org/drawingml/2006/main">
              <a:ext uri="{FF2B5EF4-FFF2-40B4-BE49-F238E27FC236}">
                <a16:creationId xmlns:a16="http://schemas.microsoft.com/office/drawing/2014/main" id="{0C581C23-8EDF-44F2-95AD-8E5E99114BF1}"/>
              </a:ext>
            </a:extLst>
          </p:cNvPr>
          <p:cNvSpPr>
            <a:spLocks xmlns:a="http://schemas.openxmlformats.org/drawingml/2006/main" noGrp="1"/>
          </p:cNvSpPr>
          <p:nvPr/>
        </p:nvSpPr>
        <p:spPr>
          <a:xfrm xmlns:a="http://schemas.openxmlformats.org/drawingml/2006/main">
            <a:off x="5989320" y="364540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“That fits this behavior because…”</a:t>
            </a:r>
          </a:p>
        </p:txBody>
      </p:sp>
      <p:sp>
        <p:nvSpPr>
          <p:cNvPr id="24" name="Object 24">
            <a:extLst xmlns:a="http://schemas.openxmlformats.org/drawingml/2006/main">
              <a:ext uri="{FF2B5EF4-FFF2-40B4-BE49-F238E27FC236}">
                <a16:creationId xmlns:a16="http://schemas.microsoft.com/office/drawing/2014/main" id="{36347329-AB12-464B-BD02-FB20F03DB11E}"/>
              </a:ext>
            </a:extLst>
          </p:cNvPr>
          <p:cNvSpPr>
            <a:spLocks xmlns:a="http://schemas.openxmlformats.org/drawingml/2006/main" noGrp="1"/>
          </p:cNvSpPr>
          <p:nvPr/>
        </p:nvSpPr>
        <p:spPr>
          <a:xfrm xmlns:a="http://schemas.openxmlformats.org/drawingml/2006/main">
            <a:off x="5989320" y="4544568"/>
            <a:ext cx="5440680" cy="3200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1575">
                <a:solidFill>
                  <a:srgbClr val="CC0033"/>
                </a:solidFill>
                <a:latin typeface="MetaPro-Bold"/>
                <a:ea typeface="MetaPro-Bold"/>
                <a:cs typeface="MetaPro-Bold"/>
              </a:defRPr>
            </a:defPPr>
            <a:lvl1pPr>
              <a:defRPr sz="1575">
                <a:solidFill>
                  <a:srgbClr val="CC0033"/>
                </a:solidFill>
                <a:latin typeface="MetaPro-Bold"/>
                <a:ea typeface="MetaPro-Bold"/>
                <a:cs typeface="MetaPro-Bold"/>
              </a:defRPr>
            </a:lvl1pPr>
            <a:lvl2pPr>
              <a:defRPr sz="1575">
                <a:solidFill>
                  <a:srgbClr val="CC0033"/>
                </a:solidFill>
                <a:latin typeface="MetaPro-Bold"/>
                <a:ea typeface="MetaPro-Bold"/>
                <a:cs typeface="MetaPro-Bold"/>
              </a:defRPr>
            </a:lvl2pPr>
            <a:lvl3pPr>
              <a:defRPr sz="1575">
                <a:solidFill>
                  <a:srgbClr val="CC0033"/>
                </a:solidFill>
                <a:latin typeface="MetaPro-Bold"/>
                <a:ea typeface="MetaPro-Bold"/>
                <a:cs typeface="MetaPro-Bold"/>
              </a:defRPr>
            </a:lvl3pPr>
            <a:lvl4pPr>
              <a:defRPr sz="1575">
                <a:solidFill>
                  <a:srgbClr val="CC0033"/>
                </a:solidFill>
                <a:latin typeface="MetaPro-Bold"/>
                <a:ea typeface="MetaPro-Bold"/>
                <a:cs typeface="MetaPro-Bold"/>
              </a:defRPr>
            </a:lvl4pPr>
            <a:lvl5pPr>
              <a:defRPr sz="1575">
                <a:solidFill>
                  <a:srgbClr val="CC0033"/>
                </a:solidFill>
                <a:latin typeface="MetaPro-Bold"/>
                <a:ea typeface="MetaPro-Bold"/>
                <a:cs typeface="MetaPro-Bold"/>
              </a:defRPr>
            </a:lvl5pPr>
            <a:lvl6pPr>
              <a:defRPr sz="1575">
                <a:solidFill>
                  <a:srgbClr val="CC0033"/>
                </a:solidFill>
                <a:latin typeface="MetaPro-Bold"/>
                <a:ea typeface="MetaPro-Bold"/>
                <a:cs typeface="MetaPro-Bold"/>
              </a:defRPr>
            </a:lvl6pPr>
            <a:lvl7pPr>
              <a:defRPr sz="1575">
                <a:solidFill>
                  <a:srgbClr val="CC0033"/>
                </a:solidFill>
                <a:latin typeface="MetaPro-Bold"/>
                <a:ea typeface="MetaPro-Bold"/>
                <a:cs typeface="MetaPro-Bold"/>
              </a:defRPr>
            </a:lvl7pPr>
            <a:lvl8pPr>
              <a:defRPr sz="1575">
                <a:solidFill>
                  <a:srgbClr val="CC0033"/>
                </a:solidFill>
                <a:latin typeface="MetaPro-Bold"/>
                <a:ea typeface="MetaPro-Bold"/>
                <a:cs typeface="MetaPro-Bold"/>
              </a:defRPr>
            </a:lvl8pPr>
            <a:lvl9pPr>
              <a:defRPr sz="1575">
                <a:solidFill>
                  <a:srgbClr val="CC0033"/>
                </a:solidFill>
                <a:latin typeface="MetaPro-Bold"/>
                <a:ea typeface="MetaPro-Bold"/>
                <a:cs typeface="MetaPro-Bold"/>
              </a:defRPr>
            </a:lvl9pPr>
          </a:lstStyle>
          <a:p xmlns:a="http://schemas.openxmlformats.org/drawingml/2006/main">
            <a:pPr algn="l">
              <a:lnSpc>
                <a:spcPct val="108000"/>
              </a:lnSpc>
              <a:buNone/>
              <a:defRPr sz="1575">
                <a:solidFill>
                  <a:srgbClr val="CC0033"/>
                </a:solidFill>
                <a:latin typeface="MetaPro-Bold"/>
                <a:ea typeface="MetaPro-Bold"/>
                <a:cs typeface="MetaPro-Bold"/>
              </a:defRPr>
            </a:pPr>
            <a:r>
              <a:rPr sz="1575" b="1" i="0">
                <a:solidFill>
                  <a:srgbClr val="CC0033"/>
                </a:solidFill>
                <a:latin typeface="MetaPro-Bold"/>
                <a:ea typeface="MetaPro-Bold"/>
                <a:cs typeface="MetaPro-Bold"/>
              </a:rPr>
              <a:t>ONE REVISION</a:t>
            </a:r>
          </a:p>
        </p:txBody>
      </p:sp>
      <p:sp>
        <p:nvSpPr>
          <p:cNvPr id="25" name="Object 25">
            <a:extLst xmlns:a="http://schemas.openxmlformats.org/drawingml/2006/main">
              <a:ext uri="{FF2B5EF4-FFF2-40B4-BE49-F238E27FC236}">
                <a16:creationId xmlns:a16="http://schemas.microsoft.com/office/drawing/2014/main" id="{FCDB83A2-70B8-421E-9ED3-6971BE4C1BFA}"/>
              </a:ext>
            </a:extLst>
          </p:cNvPr>
          <p:cNvSpPr>
            <a:spLocks xmlns:a="http://schemas.openxmlformats.org/drawingml/2006/main" noGrp="1"/>
          </p:cNvSpPr>
          <p:nvPr/>
        </p:nvSpPr>
        <p:spPr>
          <a:xfrm xmlns:a="http://schemas.openxmlformats.org/drawingml/2006/main">
            <a:off x="5989320" y="4925568"/>
            <a:ext cx="5440680" cy="8667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lgn="l">
              <a:lnSpc>
                <a:spcPct val="108000"/>
              </a:lnSpc>
              <a:buNone/>
              <a:defRPr sz="2175">
                <a:solidFill>
                  <a:srgbClr val="161616"/>
                </a:solidFill>
                <a:latin typeface="MetaPro-Book"/>
                <a:ea typeface="MetaPro-Book"/>
                <a:cs typeface="MetaPro-Book"/>
              </a:defRPr>
            </a:pPr>
            <a:r>
              <a:rPr sz="2175" b="0" i="0">
                <a:solidFill>
                  <a:srgbClr val="161616"/>
                </a:solidFill>
                <a:latin typeface="MetaPro-Book"/>
                <a:ea typeface="MetaPro-Book"/>
                <a:cs typeface="MetaPro-Book"/>
              </a:rPr>
              <a:t>“I still need to understand…”</a:t>
            </a:r>
          </a:p>
        </p:txBody>
      </p:sp>
      <p:pic>
        <p:nvPicPr>
          <p:cNvPr id="513" name="">
            <a:extLst xmlns:a="http://schemas.openxmlformats.org/drawingml/2006/main">
              <a:ext uri="{FF2B5EF4-FFF2-40B4-BE49-F238E27FC236}">
                <a16:creationId xmlns:a16="http://schemas.microsoft.com/office/drawing/2014/main" id="{90B27C4D-CE25-43E1-A945-FFFAEF4122A1}"/>
              </a:ext>
            </a:extLst>
          </p:cNvPr>
          <p:cNvPicPr>
            <a:picLocks xmlns:a="http://schemas.openxmlformats.org/drawingml/2006/main" noChangeAspect="1"/>
          </p:cNvPicPr>
          <p:nvPr/>
        </p:nvPicPr>
        <p:blipFill>
          <a:blip xmlns:r="http://schemas.openxmlformats.org/officeDocument/2006/relationships" xmlns:a="http://schemas.openxmlformats.org/drawingml/2006/main" r:embed="R23c4f922a8ae4834"/>
          <a:srcRect xmlns:a="http://schemas.openxmlformats.org/drawingml/2006/main" l="21000" t="0" r="21000" b="0"/>
          <a:stretch xmlns:a="http://schemas.openxmlformats.org/drawingml/2006/main">
            <a:fillRect l="0" t="0" r="0" b="0"/>
          </a:stretch>
        </p:blipFill>
        <p:spPr>
          <a:xfrm xmlns:a="http://schemas.openxmlformats.org/drawingml/2006/main">
            <a:off x="0" y="0"/>
            <a:ext cx="5303520" cy="6858000"/>
          </a:xfrm>
          <a:prstGeom xmlns:a="http://schemas.openxmlformats.org/drawingml/2006/main" prst="rect">
            <a:avLst/>
          </a:prstGeom>
        </p:spPr>
      </p:pic>
      <p:sp>
        <p:nvSpPr>
          <p:cNvPr id="514" name="">
            <a:extLst xmlns:a="http://schemas.openxmlformats.org/drawingml/2006/main">
              <a:ext uri="{FF2B5EF4-FFF2-40B4-BE49-F238E27FC236}">
                <a16:creationId xmlns:a16="http://schemas.microsoft.com/office/drawing/2014/main" id="{D851F7AF-9C3B-411B-B05F-1F705AB08693}"/>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14</a:t>
            </a:r>
          </a:p>
        </p:txBody>
      </p:sp>
    </p:spTree>
    <p:extLst>
      <p:ext uri="{BB962C8B-B14F-4D97-AF65-F5344CB8AC3E}">
        <p14:creationId xmlns:p14="http://schemas.microsoft.com/office/powerpoint/2010/main" val="61170570"/>
      </p:ext>
    </p:extLst>
  </p:cSld>
</p:sld>
</file>

<file path=ppt/slides/slide15.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1</a:t>
            </a:r>
          </a:p>
        </p:txBody>
      </p:sp>
      <p:sp>
        <p:nvSpPr>
          <p:cNvPr id="515" name="">
            <a:extLst xmlns:a="http://schemas.openxmlformats.org/drawingml/2006/main">
              <a:ext uri="{FF2B5EF4-FFF2-40B4-BE49-F238E27FC236}">
                <a16:creationId xmlns:a16="http://schemas.microsoft.com/office/drawing/2014/main" id="{0B444514-1C6D-4331-96E3-FA5E35673F95}"/>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statement provides the strongest evidence of teamwork?</a:t>
            </a:r>
          </a:p>
        </p:txBody>
      </p:sp>
      <p:sp>
        <p:nvSpPr>
          <p:cNvPr id="516" name="">
            <a:extLst xmlns:a="http://schemas.openxmlformats.org/drawingml/2006/main">
              <a:ext uri="{FF2B5EF4-FFF2-40B4-BE49-F238E27FC236}">
                <a16:creationId xmlns:a16="http://schemas.microsoft.com/office/drawing/2014/main" id="{5ECC7920-4825-499B-844A-54BFE8E8514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57A430C-06EB-4868-B328-3876BCA765AF}"/>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am a team player</a:t>
            </a:r>
          </a:p>
        </p:txBody>
      </p:sp>
      <p:sp>
        <p:nvSpPr>
          <p:cNvPr id="518" name="">
            <a:extLst xmlns:a="http://schemas.openxmlformats.org/drawingml/2006/main">
              <a:ext uri="{FF2B5EF4-FFF2-40B4-BE49-F238E27FC236}">
                <a16:creationId xmlns:a16="http://schemas.microsoft.com/office/drawing/2014/main" id="{75E171C4-3BA5-4ED8-BC55-F53974394923}"/>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5BABB554-13BF-497F-9040-09D1435B46CC}"/>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belong to three organizations</a:t>
            </a:r>
          </a:p>
        </p:txBody>
      </p:sp>
      <p:sp>
        <p:nvSpPr>
          <p:cNvPr id="520" name="">
            <a:extLst xmlns:a="http://schemas.openxmlformats.org/drawingml/2006/main">
              <a:ext uri="{FF2B5EF4-FFF2-40B4-BE49-F238E27FC236}">
                <a16:creationId xmlns:a16="http://schemas.microsoft.com/office/drawing/2014/main" id="{82D486DD-C829-4EFD-92C4-785DF135E63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209045A6-939F-488B-96F1-1C70DDADCECE}"/>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agreed on roles with teammates and followed through on my tasks</a:t>
            </a:r>
          </a:p>
        </p:txBody>
      </p:sp>
      <p:sp>
        <p:nvSpPr>
          <p:cNvPr id="522" name="">
            <a:extLst xmlns:a="http://schemas.openxmlformats.org/drawingml/2006/main">
              <a:ext uri="{FF2B5EF4-FFF2-40B4-BE49-F238E27FC236}">
                <a16:creationId xmlns:a16="http://schemas.microsoft.com/office/drawing/2014/main" id="{223013AC-EBB7-4622-AFF4-63AD670E4D19}"/>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86559F61-3A54-492D-A72A-4BFEA1338851}"/>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 prefer working with others</a:t>
            </a:r>
          </a:p>
        </p:txBody>
      </p:sp>
      <p:sp>
        <p:nvSpPr>
          <p:cNvPr id="524" name="">
            <a:extLst xmlns:a="http://schemas.openxmlformats.org/drawingml/2006/main">
              <a:ext uri="{FF2B5EF4-FFF2-40B4-BE49-F238E27FC236}">
                <a16:creationId xmlns:a16="http://schemas.microsoft.com/office/drawing/2014/main" id="{6D8E007A-3212-45FC-A1F1-E6BD0F91852D}"/>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15</a:t>
            </a:r>
          </a:p>
        </p:txBody>
      </p:sp>
    </p:spTree>
    <p:extLst>
      <p:ext uri="{BB962C8B-B14F-4D97-AF65-F5344CB8AC3E}">
        <p14:creationId xmlns:p14="http://schemas.microsoft.com/office/powerpoint/2010/main" val="68027841"/>
      </p:ext>
    </p:extLst>
  </p:cSld>
</p:sld>
</file>

<file path=ppt/slides/slide16.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2</a:t>
            </a:r>
          </a:p>
        </p:txBody>
      </p:sp>
      <p:sp>
        <p:nvSpPr>
          <p:cNvPr id="515" name="">
            <a:extLst xmlns:a="http://schemas.openxmlformats.org/drawingml/2006/main">
              <a:ext uri="{FF2B5EF4-FFF2-40B4-BE49-F238E27FC236}">
                <a16:creationId xmlns:a16="http://schemas.microsoft.com/office/drawing/2014/main" id="{3FDB34DD-2E3A-47D7-BF92-7A89D9854734}"/>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A student compares sources to choose a solution. Which competency is most directly demonstrated?</a:t>
            </a:r>
          </a:p>
        </p:txBody>
      </p:sp>
      <p:sp>
        <p:nvSpPr>
          <p:cNvPr id="516" name="">
            <a:extLst xmlns:a="http://schemas.openxmlformats.org/drawingml/2006/main">
              <a:ext uri="{FF2B5EF4-FFF2-40B4-BE49-F238E27FC236}">
                <a16:creationId xmlns:a16="http://schemas.microsoft.com/office/drawing/2014/main" id="{788C368D-BAF8-4A0C-B8E4-421290CE5087}"/>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CEA6AB72-50DF-4B01-B6F6-EFCCC2E80210}"/>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C8E4B36D-9E22-4EF9-A4E4-8152CF2AD594}"/>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C3FB4594-BC1E-40E3-A378-967C1566AA49}"/>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Technology</a:t>
            </a:r>
          </a:p>
        </p:txBody>
      </p:sp>
      <p:sp>
        <p:nvSpPr>
          <p:cNvPr id="520" name="">
            <a:extLst xmlns:a="http://schemas.openxmlformats.org/drawingml/2006/main">
              <a:ext uri="{FF2B5EF4-FFF2-40B4-BE49-F238E27FC236}">
                <a16:creationId xmlns:a16="http://schemas.microsoft.com/office/drawing/2014/main" id="{FFD66F0D-A980-4290-8B3E-C4EFF473CAB6}"/>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564E6B9C-14D6-4D8E-BB33-58FB5E7D3ADB}"/>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Professionalism</a:t>
            </a:r>
          </a:p>
        </p:txBody>
      </p:sp>
      <p:sp>
        <p:nvSpPr>
          <p:cNvPr id="522" name="">
            <a:extLst xmlns:a="http://schemas.openxmlformats.org/drawingml/2006/main">
              <a:ext uri="{FF2B5EF4-FFF2-40B4-BE49-F238E27FC236}">
                <a16:creationId xmlns:a16="http://schemas.microsoft.com/office/drawing/2014/main" id="{71B35DB1-A73E-4ED4-8CF6-67B928CBCFF6}"/>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DF2931EB-9C26-4B97-A283-2A2EC8DBDA97}"/>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a:t>
            </a:r>
          </a:p>
        </p:txBody>
      </p:sp>
      <p:sp>
        <p:nvSpPr>
          <p:cNvPr id="524" name="">
            <a:extLst xmlns:a="http://schemas.openxmlformats.org/drawingml/2006/main">
              <a:ext uri="{FF2B5EF4-FFF2-40B4-BE49-F238E27FC236}">
                <a16:creationId xmlns:a16="http://schemas.microsoft.com/office/drawing/2014/main" id="{CC3E2D1C-F59C-447D-BE87-3D214579F5A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16</a:t>
            </a:r>
          </a:p>
        </p:txBody>
      </p:sp>
    </p:spTree>
    <p:extLst>
      <p:ext uri="{BB962C8B-B14F-4D97-AF65-F5344CB8AC3E}">
        <p14:creationId xmlns:p14="http://schemas.microsoft.com/office/powerpoint/2010/main" val="68027841"/>
      </p:ext>
    </p:extLst>
  </p:cSld>
</p:sld>
</file>

<file path=ppt/slides/slide17.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3</a:t>
            </a:r>
          </a:p>
        </p:txBody>
      </p:sp>
      <p:sp>
        <p:nvSpPr>
          <p:cNvPr id="515" name="">
            <a:extLst xmlns:a="http://schemas.openxmlformats.org/drawingml/2006/main">
              <a:ext uri="{FF2B5EF4-FFF2-40B4-BE49-F238E27FC236}">
                <a16:creationId xmlns:a16="http://schemas.microsoft.com/office/drawing/2014/main" id="{6EE160B2-4B3B-4E37-AECE-A85F725652B2}"/>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action most directly demonstrates communication?</a:t>
            </a:r>
          </a:p>
        </p:txBody>
      </p:sp>
      <p:sp>
        <p:nvSpPr>
          <p:cNvPr id="516" name="">
            <a:extLst xmlns:a="http://schemas.openxmlformats.org/drawingml/2006/main">
              <a:ext uri="{FF2B5EF4-FFF2-40B4-BE49-F238E27FC236}">
                <a16:creationId xmlns:a16="http://schemas.microsoft.com/office/drawing/2014/main" id="{F83E466F-CCFC-4A91-9829-0658DB486CE0}"/>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AFDB6167-70DA-4BAB-B4A8-5EBAA298F16F}"/>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Buying a new laptop</a:t>
            </a:r>
          </a:p>
        </p:txBody>
      </p:sp>
      <p:sp>
        <p:nvSpPr>
          <p:cNvPr id="518" name="">
            <a:extLst xmlns:a="http://schemas.openxmlformats.org/drawingml/2006/main">
              <a:ext uri="{FF2B5EF4-FFF2-40B4-BE49-F238E27FC236}">
                <a16:creationId xmlns:a16="http://schemas.microsoft.com/office/drawing/2014/main" id="{4997A45F-6ECD-4295-A1BA-D2048924B1A9}"/>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88DE26E6-8814-4B57-9C65-5E1CEC7D4085}"/>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Choosing a major</a:t>
            </a:r>
          </a:p>
        </p:txBody>
      </p:sp>
      <p:sp>
        <p:nvSpPr>
          <p:cNvPr id="520" name="">
            <a:extLst xmlns:a="http://schemas.openxmlformats.org/drawingml/2006/main">
              <a:ext uri="{FF2B5EF4-FFF2-40B4-BE49-F238E27FC236}">
                <a16:creationId xmlns:a16="http://schemas.microsoft.com/office/drawing/2014/main" id="{5E307F77-2325-4EBC-9287-69843BBEA703}"/>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50D35747-73D6-4CC3-8C4A-3F39EA4E6AAD}"/>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Arriving early</a:t>
            </a:r>
          </a:p>
        </p:txBody>
      </p:sp>
      <p:sp>
        <p:nvSpPr>
          <p:cNvPr id="522" name="">
            <a:extLst xmlns:a="http://schemas.openxmlformats.org/drawingml/2006/main">
              <a:ext uri="{FF2B5EF4-FFF2-40B4-BE49-F238E27FC236}">
                <a16:creationId xmlns:a16="http://schemas.microsoft.com/office/drawing/2014/main" id="{65FF4F92-647F-4382-B6D4-0121BC8BDE66}"/>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F7FED44-8C3A-4873-950D-BEB793DF05AC}"/>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Checking that others understood the project instructions</a:t>
            </a:r>
          </a:p>
        </p:txBody>
      </p:sp>
      <p:sp>
        <p:nvSpPr>
          <p:cNvPr id="524" name="">
            <a:extLst xmlns:a="http://schemas.openxmlformats.org/drawingml/2006/main">
              <a:ext uri="{FF2B5EF4-FFF2-40B4-BE49-F238E27FC236}">
                <a16:creationId xmlns:a16="http://schemas.microsoft.com/office/drawing/2014/main" id="{60D2C54E-A89F-4491-A5B0-F3B46DD672C7}"/>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17</a:t>
            </a:r>
          </a:p>
        </p:txBody>
      </p:sp>
    </p:spTree>
    <p:extLst>
      <p:ext uri="{BB962C8B-B14F-4D97-AF65-F5344CB8AC3E}">
        <p14:creationId xmlns:p14="http://schemas.microsoft.com/office/powerpoint/2010/main" val="68027841"/>
      </p:ext>
    </p:extLst>
  </p:cSld>
</p:sld>
</file>

<file path=ppt/slides/slide18.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4</a:t>
            </a:r>
          </a:p>
        </p:txBody>
      </p:sp>
      <p:sp>
        <p:nvSpPr>
          <p:cNvPr id="515" name="">
            <a:extLst xmlns:a="http://schemas.openxmlformats.org/drawingml/2006/main">
              <a:ext uri="{FF2B5EF4-FFF2-40B4-BE49-F238E27FC236}">
                <a16:creationId xmlns:a16="http://schemas.microsoft.com/office/drawing/2014/main" id="{41CE8677-4561-40DB-9FFA-03CCFAE133FF}"/>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Sam checks a coding explanation and revises the interpretation. Which competency fits best?</a:t>
            </a:r>
          </a:p>
        </p:txBody>
      </p:sp>
      <p:sp>
        <p:nvSpPr>
          <p:cNvPr id="516" name="">
            <a:extLst xmlns:a="http://schemas.openxmlformats.org/drawingml/2006/main">
              <a:ext uri="{FF2B5EF4-FFF2-40B4-BE49-F238E27FC236}">
                <a16:creationId xmlns:a16="http://schemas.microsoft.com/office/drawing/2014/main" id="{09E270F3-3F72-44EC-9D0D-19616D05EE74}"/>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4D669491-303D-4E5D-AFE7-D2A09B464A86}"/>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Critical Thinking</a:t>
            </a:r>
          </a:p>
        </p:txBody>
      </p:sp>
      <p:sp>
        <p:nvSpPr>
          <p:cNvPr id="518" name="">
            <a:extLst xmlns:a="http://schemas.openxmlformats.org/drawingml/2006/main">
              <a:ext uri="{FF2B5EF4-FFF2-40B4-BE49-F238E27FC236}">
                <a16:creationId xmlns:a16="http://schemas.microsoft.com/office/drawing/2014/main" id="{C4CE1EC2-D2E4-4789-89B8-FDC17F5D1A55}"/>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8CFF0DDA-67B8-42E1-8DE7-CBE1C2CB89C5}"/>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Leadership because all researchers lead a lab</a:t>
            </a:r>
          </a:p>
        </p:txBody>
      </p:sp>
      <p:sp>
        <p:nvSpPr>
          <p:cNvPr id="520" name="">
            <a:extLst xmlns:a="http://schemas.openxmlformats.org/drawingml/2006/main">
              <a:ext uri="{FF2B5EF4-FFF2-40B4-BE49-F238E27FC236}">
                <a16:creationId xmlns:a16="http://schemas.microsoft.com/office/drawing/2014/main" id="{FBDC0B1B-90F3-4000-97C3-DE4A673EE0B9}"/>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0D9E586E-F96F-4BFF-9B13-465BAB2CEEF8}"/>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Communication because the dataset has labels</a:t>
            </a:r>
          </a:p>
        </p:txBody>
      </p:sp>
      <p:sp>
        <p:nvSpPr>
          <p:cNvPr id="522" name="">
            <a:extLst xmlns:a="http://schemas.openxmlformats.org/drawingml/2006/main">
              <a:ext uri="{FF2B5EF4-FFF2-40B4-BE49-F238E27FC236}">
                <a16:creationId xmlns:a16="http://schemas.microsoft.com/office/drawing/2014/main" id="{4E9A46EC-CDAC-4D36-98C1-6CC4EEE2AC91}"/>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9090FA02-6382-47A9-99CD-C64FCAA4DCF3}"/>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Career and Self-Development because a paper is guaranteed</a:t>
            </a:r>
          </a:p>
        </p:txBody>
      </p:sp>
      <p:sp>
        <p:nvSpPr>
          <p:cNvPr id="524" name="">
            <a:extLst xmlns:a="http://schemas.openxmlformats.org/drawingml/2006/main">
              <a:ext uri="{FF2B5EF4-FFF2-40B4-BE49-F238E27FC236}">
                <a16:creationId xmlns:a16="http://schemas.microsoft.com/office/drawing/2014/main" id="{3C460704-C1FB-4833-93CD-E803B12C4A34}"/>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18</a:t>
            </a:r>
          </a:p>
        </p:txBody>
      </p:sp>
    </p:spTree>
    <p:extLst>
      <p:ext uri="{BB962C8B-B14F-4D97-AF65-F5344CB8AC3E}">
        <p14:creationId xmlns:p14="http://schemas.microsoft.com/office/powerpoint/2010/main" val="68027841"/>
      </p:ext>
    </p:extLst>
  </p:cSld>
</p:sld>
</file>

<file path=ppt/slides/slide19.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5</a:t>
            </a:r>
          </a:p>
        </p:txBody>
      </p:sp>
      <p:sp>
        <p:nvSpPr>
          <p:cNvPr id="515" name="">
            <a:extLst xmlns:a="http://schemas.openxmlformats.org/drawingml/2006/main">
              <a:ext uri="{FF2B5EF4-FFF2-40B4-BE49-F238E27FC236}">
                <a16:creationId xmlns:a16="http://schemas.microsoft.com/office/drawing/2014/main" id="{9E5186C4-1A0F-454E-AD44-E3E4221538A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explanation best connects an experience to a competency?</a:t>
            </a:r>
          </a:p>
        </p:txBody>
      </p:sp>
      <p:sp>
        <p:nvSpPr>
          <p:cNvPr id="516" name="">
            <a:extLst xmlns:a="http://schemas.openxmlformats.org/drawingml/2006/main">
              <a:ext uri="{FF2B5EF4-FFF2-40B4-BE49-F238E27FC236}">
                <a16:creationId xmlns:a16="http://schemas.microsoft.com/office/drawing/2014/main" id="{BCA0BAA4-71F5-4BB4-930C-5DADC99801A5}"/>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42B4EDBC-D34E-4657-954A-52842665DD95}"/>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The experience title proves the skill</a:t>
            </a:r>
          </a:p>
        </p:txBody>
      </p:sp>
      <p:sp>
        <p:nvSpPr>
          <p:cNvPr id="518" name="">
            <a:extLst xmlns:a="http://schemas.openxmlformats.org/drawingml/2006/main">
              <a:ext uri="{FF2B5EF4-FFF2-40B4-BE49-F238E27FC236}">
                <a16:creationId xmlns:a16="http://schemas.microsoft.com/office/drawing/2014/main" id="{2E73EB00-451A-4003-BF84-F425BB0C9D08}"/>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070AD754-AFDB-4147-8F16-1E28E94CDCB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specific personal action plus evidence and an explanation</a:t>
            </a:r>
          </a:p>
        </p:txBody>
      </p:sp>
      <p:sp>
        <p:nvSpPr>
          <p:cNvPr id="520" name="">
            <a:extLst xmlns:a="http://schemas.openxmlformats.org/drawingml/2006/main">
              <a:ext uri="{FF2B5EF4-FFF2-40B4-BE49-F238E27FC236}">
                <a16:creationId xmlns:a16="http://schemas.microsoft.com/office/drawing/2014/main" id="{5C43EC7B-B0FB-43A9-A22B-287107D98B88}"/>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4933E9AC-6ABC-482D-B82D-B09004EA446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list of all eight competencies without examples</a:t>
            </a:r>
          </a:p>
        </p:txBody>
      </p:sp>
      <p:sp>
        <p:nvSpPr>
          <p:cNvPr id="522" name="">
            <a:extLst xmlns:a="http://schemas.openxmlformats.org/drawingml/2006/main">
              <a:ext uri="{FF2B5EF4-FFF2-40B4-BE49-F238E27FC236}">
                <a16:creationId xmlns:a16="http://schemas.microsoft.com/office/drawing/2014/main" id="{7F2EB734-DB5B-4714-A1F3-8FABFB9BC8D3}"/>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89BEEF84-5FAD-455C-90EB-7EA1AF36AC6A}"/>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 claim that the entire team succeeded</a:t>
            </a:r>
          </a:p>
        </p:txBody>
      </p:sp>
      <p:sp>
        <p:nvSpPr>
          <p:cNvPr id="524" name="">
            <a:extLst xmlns:a="http://schemas.openxmlformats.org/drawingml/2006/main">
              <a:ext uri="{FF2B5EF4-FFF2-40B4-BE49-F238E27FC236}">
                <a16:creationId xmlns:a16="http://schemas.microsoft.com/office/drawing/2014/main" id="{DE4E5749-3F54-450B-80BD-037BDA8545B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19</a:t>
            </a:r>
          </a:p>
        </p:txBody>
      </p:sp>
    </p:spTree>
    <p:extLst>
      <p:ext uri="{BB962C8B-B14F-4D97-AF65-F5344CB8AC3E}">
        <p14:creationId xmlns:p14="http://schemas.microsoft.com/office/powerpoint/2010/main" val="68027841"/>
      </p:ext>
    </p:extLst>
  </p:cSld>
</p:sld>
</file>

<file path=ppt/slides/slide20.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6</a:t>
            </a:r>
          </a:p>
        </p:txBody>
      </p:sp>
      <p:sp>
        <p:nvSpPr>
          <p:cNvPr id="515" name="">
            <a:extLst xmlns:a="http://schemas.openxmlformats.org/drawingml/2006/main">
              <a:ext uri="{FF2B5EF4-FFF2-40B4-BE49-F238E27FC236}">
                <a16:creationId xmlns:a16="http://schemas.microsoft.com/office/drawing/2014/main" id="{C285E762-CE91-4EF1-B7D0-234310A2B193}"/>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What should change when explaining the same experience to a graduate-school audience?</a:t>
            </a:r>
          </a:p>
        </p:txBody>
      </p:sp>
      <p:sp>
        <p:nvSpPr>
          <p:cNvPr id="516" name="">
            <a:extLst xmlns:a="http://schemas.openxmlformats.org/drawingml/2006/main">
              <a:ext uri="{FF2B5EF4-FFF2-40B4-BE49-F238E27FC236}">
                <a16:creationId xmlns:a16="http://schemas.microsoft.com/office/drawing/2014/main" id="{8E1F4C3E-8EFA-4E9B-A7E1-9DA0BF6C96DC}"/>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510C1B18-F237-4A8B-BBAB-CAF313A2D407}"/>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Invent a more impressive result</a:t>
            </a:r>
          </a:p>
        </p:txBody>
      </p:sp>
      <p:sp>
        <p:nvSpPr>
          <p:cNvPr id="518" name="">
            <a:extLst xmlns:a="http://schemas.openxmlformats.org/drawingml/2006/main">
              <a:ext uri="{FF2B5EF4-FFF2-40B4-BE49-F238E27FC236}">
                <a16:creationId xmlns:a16="http://schemas.microsoft.com/office/drawing/2014/main" id="{E2F935FA-D361-4B88-B43A-A3C501A3039B}"/>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F647F7C-9BC4-437F-A73D-4C554DB8BC34}"/>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Remove all reference to personal actions</a:t>
            </a:r>
          </a:p>
        </p:txBody>
      </p:sp>
      <p:sp>
        <p:nvSpPr>
          <p:cNvPr id="520" name="">
            <a:extLst xmlns:a="http://schemas.openxmlformats.org/drawingml/2006/main">
              <a:ext uri="{FF2B5EF4-FFF2-40B4-BE49-F238E27FC236}">
                <a16:creationId xmlns:a16="http://schemas.microsoft.com/office/drawing/2014/main" id="{9D9B95B8-C9C1-4DBE-96AA-46D46ACEC4DE}"/>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8C4F981F-D439-438A-B2C8-5A358DE14955}"/>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Connect the learning to academic questions and readiness for advanced study</a:t>
            </a:r>
          </a:p>
        </p:txBody>
      </p:sp>
      <p:sp>
        <p:nvSpPr>
          <p:cNvPr id="522" name="">
            <a:extLst xmlns:a="http://schemas.openxmlformats.org/drawingml/2006/main">
              <a:ext uri="{FF2B5EF4-FFF2-40B4-BE49-F238E27FC236}">
                <a16:creationId xmlns:a16="http://schemas.microsoft.com/office/drawing/2014/main" id="{56E2E719-7CA9-4204-AAB7-D219BA26C963}"/>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AE8C9797-F345-45EE-A4AF-771C12326275}"/>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Use the same generic closing for every program</a:t>
            </a:r>
          </a:p>
        </p:txBody>
      </p:sp>
      <p:sp>
        <p:nvSpPr>
          <p:cNvPr id="524" name="">
            <a:extLst xmlns:a="http://schemas.openxmlformats.org/drawingml/2006/main">
              <a:ext uri="{FF2B5EF4-FFF2-40B4-BE49-F238E27FC236}">
                <a16:creationId xmlns:a16="http://schemas.microsoft.com/office/drawing/2014/main" id="{8EF3ABFD-46A4-4460-8A27-A3EA6E558FCB}"/>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20</a:t>
            </a:r>
          </a:p>
        </p:txBody>
      </p:sp>
    </p:spTree>
    <p:extLst>
      <p:ext uri="{BB962C8B-B14F-4D97-AF65-F5344CB8AC3E}">
        <p14:creationId xmlns:p14="http://schemas.microsoft.com/office/powerpoint/2010/main" val="68027841"/>
      </p:ext>
    </p:extLst>
  </p:cSld>
</p:sld>
</file>

<file path=ppt/slides/slide21.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7</a:t>
            </a:r>
          </a:p>
        </p:txBody>
      </p:sp>
      <p:sp>
        <p:nvSpPr>
          <p:cNvPr id="515" name="">
            <a:extLst xmlns:a="http://schemas.openxmlformats.org/drawingml/2006/main">
              <a:ext uri="{FF2B5EF4-FFF2-40B4-BE49-F238E27FC236}">
                <a16:creationId xmlns:a16="http://schemas.microsoft.com/office/drawing/2014/main" id="{B2F8750B-21CA-42C0-B260-83DCCCDBCC1E}"/>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You cannot show a successful final result. What is the most useful response?</a:t>
            </a:r>
          </a:p>
        </p:txBody>
      </p:sp>
      <p:sp>
        <p:nvSpPr>
          <p:cNvPr id="516" name="">
            <a:extLst xmlns:a="http://schemas.openxmlformats.org/drawingml/2006/main">
              <a:ext uri="{FF2B5EF4-FFF2-40B4-BE49-F238E27FC236}">
                <a16:creationId xmlns:a16="http://schemas.microsoft.com/office/drawing/2014/main" id="{A16C52C8-7103-4D35-9B9C-B22947A3EF6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0A232D3F-9AC1-4BCF-8EB1-CD391EA34484}"/>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State an honest outcome, feedback, or learning and explain your next step</a:t>
            </a:r>
          </a:p>
        </p:txBody>
      </p:sp>
      <p:sp>
        <p:nvSpPr>
          <p:cNvPr id="518" name="">
            <a:extLst xmlns:a="http://schemas.openxmlformats.org/drawingml/2006/main">
              <a:ext uri="{FF2B5EF4-FFF2-40B4-BE49-F238E27FC236}">
                <a16:creationId xmlns:a16="http://schemas.microsoft.com/office/drawing/2014/main" id="{26757E64-62B2-4D3D-9549-6FA01DF85E8A}"/>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1280F63D-DBD9-4DD7-8952-4EC893CAD052}"/>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Make up a percentage improvement</a:t>
            </a:r>
          </a:p>
        </p:txBody>
      </p:sp>
      <p:sp>
        <p:nvSpPr>
          <p:cNvPr id="520" name="">
            <a:extLst xmlns:a="http://schemas.openxmlformats.org/drawingml/2006/main">
              <a:ext uri="{FF2B5EF4-FFF2-40B4-BE49-F238E27FC236}">
                <a16:creationId xmlns:a16="http://schemas.microsoft.com/office/drawing/2014/main" id="{0BB3C691-2363-428B-9380-EA72110B7BF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2DAD0263-E775-4BF1-8AFB-F6ED82A0E037}"/>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Avoid describing what you personally did</a:t>
            </a:r>
          </a:p>
        </p:txBody>
      </p:sp>
      <p:sp>
        <p:nvSpPr>
          <p:cNvPr id="522" name="">
            <a:extLst xmlns:a="http://schemas.openxmlformats.org/drawingml/2006/main">
              <a:ext uri="{FF2B5EF4-FFF2-40B4-BE49-F238E27FC236}">
                <a16:creationId xmlns:a16="http://schemas.microsoft.com/office/drawing/2014/main" id="{50A14E42-60DC-42D1-93CF-219BE48DA593}"/>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27E08C2C-FF82-4106-906E-9682D2ECC6A1}"/>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Say the experience taught every competency equally</a:t>
            </a:r>
          </a:p>
        </p:txBody>
      </p:sp>
      <p:sp>
        <p:nvSpPr>
          <p:cNvPr id="524" name="">
            <a:extLst xmlns:a="http://schemas.openxmlformats.org/drawingml/2006/main">
              <a:ext uri="{FF2B5EF4-FFF2-40B4-BE49-F238E27FC236}">
                <a16:creationId xmlns:a16="http://schemas.microsoft.com/office/drawing/2014/main" id="{CD5099B7-7064-4B5E-9B29-F33A6F60BE39}"/>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21</a:t>
            </a:r>
          </a:p>
        </p:txBody>
      </p:sp>
    </p:spTree>
    <p:extLst>
      <p:ext uri="{BB962C8B-B14F-4D97-AF65-F5344CB8AC3E}">
        <p14:creationId xmlns:p14="http://schemas.microsoft.com/office/powerpoint/2010/main" val="68027841"/>
      </p:ext>
    </p:extLst>
  </p:cSld>
</p:sld>
</file>

<file path=ppt/slides/slide22.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Knowledge check 8</a:t>
            </a:r>
          </a:p>
        </p:txBody>
      </p:sp>
      <p:sp>
        <p:nvSpPr>
          <p:cNvPr id="515" name="">
            <a:extLst xmlns:a="http://schemas.openxmlformats.org/drawingml/2006/main">
              <a:ext uri="{FF2B5EF4-FFF2-40B4-BE49-F238E27FC236}">
                <a16:creationId xmlns:a16="http://schemas.microsoft.com/office/drawing/2014/main" id="{CF353192-463C-49D3-B995-12039E59C8DD}"/>
              </a:ext>
            </a:extLst>
          </p:cNvPr>
          <p:cNvSpPr>
            <a:spLocks xmlns:a="http://schemas.openxmlformats.org/drawingml/2006/main" noGrp="1"/>
          </p:cNvSpPr>
          <p:nvPr/>
        </p:nvSpPr>
        <p:spPr>
          <a:xfrm xmlns:a="http://schemas.openxmlformats.org/drawingml/2006/main">
            <a:off x="742950" y="2038350"/>
            <a:ext cx="10620375" cy="10382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75">
                <a:solidFill>
                  <a:srgbClr val="161616"/>
                </a:solidFill>
                <a:latin typeface="MetaPro-Bold"/>
                <a:ea typeface="MetaPro-Bold"/>
                <a:cs typeface="MetaPro-Bold"/>
              </a:defRPr>
            </a:defPPr>
            <a:lvl1pPr>
              <a:defRPr sz="2475">
                <a:solidFill>
                  <a:srgbClr val="161616"/>
                </a:solidFill>
                <a:latin typeface="MetaPro-Bold"/>
                <a:ea typeface="MetaPro-Bold"/>
                <a:cs typeface="MetaPro-Bold"/>
              </a:defRPr>
            </a:lvl1pPr>
            <a:lvl2pPr>
              <a:defRPr sz="2475">
                <a:solidFill>
                  <a:srgbClr val="161616"/>
                </a:solidFill>
                <a:latin typeface="MetaPro-Bold"/>
                <a:ea typeface="MetaPro-Bold"/>
                <a:cs typeface="MetaPro-Bold"/>
              </a:defRPr>
            </a:lvl2pPr>
            <a:lvl3pPr>
              <a:defRPr sz="2475">
                <a:solidFill>
                  <a:srgbClr val="161616"/>
                </a:solidFill>
                <a:latin typeface="MetaPro-Bold"/>
                <a:ea typeface="MetaPro-Bold"/>
                <a:cs typeface="MetaPro-Bold"/>
              </a:defRPr>
            </a:lvl3pPr>
            <a:lvl4pPr>
              <a:defRPr sz="2475">
                <a:solidFill>
                  <a:srgbClr val="161616"/>
                </a:solidFill>
                <a:latin typeface="MetaPro-Bold"/>
                <a:ea typeface="MetaPro-Bold"/>
                <a:cs typeface="MetaPro-Bold"/>
              </a:defRPr>
            </a:lvl4pPr>
            <a:lvl5pPr>
              <a:defRPr sz="2475">
                <a:solidFill>
                  <a:srgbClr val="161616"/>
                </a:solidFill>
                <a:latin typeface="MetaPro-Bold"/>
                <a:ea typeface="MetaPro-Bold"/>
                <a:cs typeface="MetaPro-Bold"/>
              </a:defRPr>
            </a:lvl5pPr>
            <a:lvl6pPr>
              <a:defRPr sz="2475">
                <a:solidFill>
                  <a:srgbClr val="161616"/>
                </a:solidFill>
                <a:latin typeface="MetaPro-Bold"/>
                <a:ea typeface="MetaPro-Bold"/>
                <a:cs typeface="MetaPro-Bold"/>
              </a:defRPr>
            </a:lvl6pPr>
            <a:lvl7pPr>
              <a:defRPr sz="2475">
                <a:solidFill>
                  <a:srgbClr val="161616"/>
                </a:solidFill>
                <a:latin typeface="MetaPro-Bold"/>
                <a:ea typeface="MetaPro-Bold"/>
                <a:cs typeface="MetaPro-Bold"/>
              </a:defRPr>
            </a:lvl7pPr>
            <a:lvl8pPr>
              <a:defRPr sz="2475">
                <a:solidFill>
                  <a:srgbClr val="161616"/>
                </a:solidFill>
                <a:latin typeface="MetaPro-Bold"/>
                <a:ea typeface="MetaPro-Bold"/>
                <a:cs typeface="MetaPro-Bold"/>
              </a:defRPr>
            </a:lvl8pPr>
            <a:lvl9pPr>
              <a:defRPr sz="2475">
                <a:solidFill>
                  <a:srgbClr val="161616"/>
                </a:solidFill>
                <a:latin typeface="MetaPro-Bold"/>
                <a:ea typeface="MetaPro-Bold"/>
                <a:cs typeface="MetaPro-Bold"/>
              </a:defRPr>
            </a:lvl9pPr>
          </a:lstStyle>
          <a:p xmlns:a="http://schemas.openxmlformats.org/drawingml/2006/main">
            <a:pPr>
              <a:defRPr sz="2475">
                <a:solidFill>
                  <a:srgbClr val="161616"/>
                </a:solidFill>
                <a:latin typeface="MetaPro-Bold"/>
                <a:ea typeface="MetaPro-Bold"/>
                <a:cs typeface="MetaPro-Bold"/>
              </a:defRPr>
            </a:pPr>
            <a:r>
              <a:rPr sz="2475">
                <a:solidFill>
                  <a:srgbClr val="161616"/>
                </a:solidFill>
                <a:latin typeface="MetaPro-Bold"/>
                <a:ea typeface="MetaPro-Bold"/>
                <a:cs typeface="MetaPro-Bold"/>
              </a:rPr>
              <a:t>Which response best uses peer feedback?</a:t>
            </a:r>
          </a:p>
        </p:txBody>
      </p:sp>
      <p:sp>
        <p:nvSpPr>
          <p:cNvPr id="516" name="">
            <a:extLst xmlns:a="http://schemas.openxmlformats.org/drawingml/2006/main">
              <a:ext uri="{FF2B5EF4-FFF2-40B4-BE49-F238E27FC236}">
                <a16:creationId xmlns:a16="http://schemas.microsoft.com/office/drawing/2014/main" id="{3D198D56-8D3A-4195-9503-5E1D3711AA79}"/>
              </a:ext>
            </a:extLst>
          </p:cNvPr>
          <p:cNvSpPr>
            <a:spLocks xmlns:a="http://schemas.openxmlformats.org/drawingml/2006/main" noGrp="1"/>
          </p:cNvSpPr>
          <p:nvPr/>
        </p:nvSpPr>
        <p:spPr>
          <a:xfrm xmlns:a="http://schemas.openxmlformats.org/drawingml/2006/main">
            <a:off x="771525" y="329565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A</a:t>
            </a:r>
          </a:p>
        </p:txBody>
      </p:sp>
      <p:sp>
        <p:nvSpPr>
          <p:cNvPr id="517" name="">
            <a:extLst xmlns:a="http://schemas.openxmlformats.org/drawingml/2006/main">
              <a:ext uri="{FF2B5EF4-FFF2-40B4-BE49-F238E27FC236}">
                <a16:creationId xmlns:a16="http://schemas.microsoft.com/office/drawing/2014/main" id="{1E9D8B36-619F-46AB-B018-876A4D9461CF}"/>
              </a:ext>
            </a:extLst>
          </p:cNvPr>
          <p:cNvSpPr>
            <a:spLocks xmlns:a="http://schemas.openxmlformats.org/drawingml/2006/main" noGrp="1"/>
          </p:cNvSpPr>
          <p:nvPr/>
        </p:nvSpPr>
        <p:spPr>
          <a:xfrm xmlns:a="http://schemas.openxmlformats.org/drawingml/2006/main">
            <a:off x="1371600" y="329565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Memorize the competency definition only</a:t>
            </a:r>
          </a:p>
        </p:txBody>
      </p:sp>
      <p:sp>
        <p:nvSpPr>
          <p:cNvPr id="518" name="">
            <a:extLst xmlns:a="http://schemas.openxmlformats.org/drawingml/2006/main">
              <a:ext uri="{FF2B5EF4-FFF2-40B4-BE49-F238E27FC236}">
                <a16:creationId xmlns:a16="http://schemas.microsoft.com/office/drawing/2014/main" id="{8E997605-202E-4986-95B7-62105EBEAF22}"/>
              </a:ext>
            </a:extLst>
          </p:cNvPr>
          <p:cNvSpPr>
            <a:spLocks xmlns:a="http://schemas.openxmlformats.org/drawingml/2006/main" noGrp="1"/>
          </p:cNvSpPr>
          <p:nvPr/>
        </p:nvSpPr>
        <p:spPr>
          <a:xfrm xmlns:a="http://schemas.openxmlformats.org/drawingml/2006/main">
            <a:off x="771525" y="399097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B</a:t>
            </a:r>
          </a:p>
        </p:txBody>
      </p:sp>
      <p:sp>
        <p:nvSpPr>
          <p:cNvPr id="519" name="">
            <a:extLst xmlns:a="http://schemas.openxmlformats.org/drawingml/2006/main">
              <a:ext uri="{FF2B5EF4-FFF2-40B4-BE49-F238E27FC236}">
                <a16:creationId xmlns:a16="http://schemas.microsoft.com/office/drawing/2014/main" id="{BC63F346-9B7E-47CE-930E-4B552B63E14B}"/>
              </a:ext>
            </a:extLst>
          </p:cNvPr>
          <p:cNvSpPr>
            <a:spLocks xmlns:a="http://schemas.openxmlformats.org/drawingml/2006/main" noGrp="1"/>
          </p:cNvSpPr>
          <p:nvPr/>
        </p:nvSpPr>
        <p:spPr>
          <a:xfrm xmlns:a="http://schemas.openxmlformats.org/drawingml/2006/main">
            <a:off x="1371600" y="399097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Keep the first answer even if it is unclear</a:t>
            </a:r>
          </a:p>
        </p:txBody>
      </p:sp>
      <p:sp>
        <p:nvSpPr>
          <p:cNvPr id="520" name="">
            <a:extLst xmlns:a="http://schemas.openxmlformats.org/drawingml/2006/main">
              <a:ext uri="{FF2B5EF4-FFF2-40B4-BE49-F238E27FC236}">
                <a16:creationId xmlns:a16="http://schemas.microsoft.com/office/drawing/2014/main" id="{EFC577AF-2404-4907-B3EB-4FA3D78D8D6B}"/>
              </a:ext>
            </a:extLst>
          </p:cNvPr>
          <p:cNvSpPr>
            <a:spLocks xmlns:a="http://schemas.openxmlformats.org/drawingml/2006/main" noGrp="1"/>
          </p:cNvSpPr>
          <p:nvPr/>
        </p:nvSpPr>
        <p:spPr>
          <a:xfrm xmlns:a="http://schemas.openxmlformats.org/drawingml/2006/main">
            <a:off x="771525" y="4686300"/>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C</a:t>
            </a:r>
          </a:p>
        </p:txBody>
      </p:sp>
      <p:sp>
        <p:nvSpPr>
          <p:cNvPr id="521" name="">
            <a:extLst xmlns:a="http://schemas.openxmlformats.org/drawingml/2006/main">
              <a:ext uri="{FF2B5EF4-FFF2-40B4-BE49-F238E27FC236}">
                <a16:creationId xmlns:a16="http://schemas.microsoft.com/office/drawing/2014/main" id="{D453DE97-AF31-41BB-A29B-F9505A9BCA30}"/>
              </a:ext>
            </a:extLst>
          </p:cNvPr>
          <p:cNvSpPr>
            <a:spLocks xmlns:a="http://schemas.openxmlformats.org/drawingml/2006/main" noGrp="1"/>
          </p:cNvSpPr>
          <p:nvPr/>
        </p:nvSpPr>
        <p:spPr>
          <a:xfrm xmlns:a="http://schemas.openxmlformats.org/drawingml/2006/main">
            <a:off x="1371600" y="4686300"/>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Add more labels without evidence</a:t>
            </a:r>
          </a:p>
        </p:txBody>
      </p:sp>
      <p:sp>
        <p:nvSpPr>
          <p:cNvPr id="522" name="">
            <a:extLst xmlns:a="http://schemas.openxmlformats.org/drawingml/2006/main">
              <a:ext uri="{FF2B5EF4-FFF2-40B4-BE49-F238E27FC236}">
                <a16:creationId xmlns:a16="http://schemas.microsoft.com/office/drawing/2014/main" id="{97A6C925-4B43-4D5C-B694-E13D4685F060}"/>
              </a:ext>
            </a:extLst>
          </p:cNvPr>
          <p:cNvSpPr>
            <a:spLocks xmlns:a="http://schemas.openxmlformats.org/drawingml/2006/main" noGrp="1"/>
          </p:cNvSpPr>
          <p:nvPr/>
        </p:nvSpPr>
        <p:spPr>
          <a:xfrm xmlns:a="http://schemas.openxmlformats.org/drawingml/2006/main">
            <a:off x="771525" y="5381625"/>
            <a:ext cx="428625" cy="571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400">
                <a:solidFill>
                  <a:srgbClr val="CC0033"/>
                </a:solidFill>
                <a:latin typeface="MetaPro-Bold"/>
                <a:ea typeface="MetaPro-Bold"/>
                <a:cs typeface="MetaPro-Bold"/>
              </a:defRPr>
            </a:defPPr>
            <a:lvl1pPr>
              <a:defRPr sz="2400">
                <a:solidFill>
                  <a:srgbClr val="CC0033"/>
                </a:solidFill>
                <a:latin typeface="MetaPro-Bold"/>
                <a:ea typeface="MetaPro-Bold"/>
                <a:cs typeface="MetaPro-Bold"/>
              </a:defRPr>
            </a:lvl1pPr>
            <a:lvl2pPr>
              <a:defRPr sz="2400">
                <a:solidFill>
                  <a:srgbClr val="CC0033"/>
                </a:solidFill>
                <a:latin typeface="MetaPro-Bold"/>
                <a:ea typeface="MetaPro-Bold"/>
                <a:cs typeface="MetaPro-Bold"/>
              </a:defRPr>
            </a:lvl2pPr>
            <a:lvl3pPr>
              <a:defRPr sz="2400">
                <a:solidFill>
                  <a:srgbClr val="CC0033"/>
                </a:solidFill>
                <a:latin typeface="MetaPro-Bold"/>
                <a:ea typeface="MetaPro-Bold"/>
                <a:cs typeface="MetaPro-Bold"/>
              </a:defRPr>
            </a:lvl3pPr>
            <a:lvl4pPr>
              <a:defRPr sz="2400">
                <a:solidFill>
                  <a:srgbClr val="CC0033"/>
                </a:solidFill>
                <a:latin typeface="MetaPro-Bold"/>
                <a:ea typeface="MetaPro-Bold"/>
                <a:cs typeface="MetaPro-Bold"/>
              </a:defRPr>
            </a:lvl4pPr>
            <a:lvl5pPr>
              <a:defRPr sz="2400">
                <a:solidFill>
                  <a:srgbClr val="CC0033"/>
                </a:solidFill>
                <a:latin typeface="MetaPro-Bold"/>
                <a:ea typeface="MetaPro-Bold"/>
                <a:cs typeface="MetaPro-Bold"/>
              </a:defRPr>
            </a:lvl5pPr>
            <a:lvl6pPr>
              <a:defRPr sz="2400">
                <a:solidFill>
                  <a:srgbClr val="CC0033"/>
                </a:solidFill>
                <a:latin typeface="MetaPro-Bold"/>
                <a:ea typeface="MetaPro-Bold"/>
                <a:cs typeface="MetaPro-Bold"/>
              </a:defRPr>
            </a:lvl6pPr>
            <a:lvl7pPr>
              <a:defRPr sz="2400">
                <a:solidFill>
                  <a:srgbClr val="CC0033"/>
                </a:solidFill>
                <a:latin typeface="MetaPro-Bold"/>
                <a:ea typeface="MetaPro-Bold"/>
                <a:cs typeface="MetaPro-Bold"/>
              </a:defRPr>
            </a:lvl7pPr>
            <a:lvl8pPr>
              <a:defRPr sz="2400">
                <a:solidFill>
                  <a:srgbClr val="CC0033"/>
                </a:solidFill>
                <a:latin typeface="MetaPro-Bold"/>
                <a:ea typeface="MetaPro-Bold"/>
                <a:cs typeface="MetaPro-Bold"/>
              </a:defRPr>
            </a:lvl8pPr>
            <a:lvl9pPr>
              <a:defRPr sz="2400">
                <a:solidFill>
                  <a:srgbClr val="CC0033"/>
                </a:solidFill>
                <a:latin typeface="MetaPro-Bold"/>
                <a:ea typeface="MetaPro-Bold"/>
                <a:cs typeface="MetaPro-Bold"/>
              </a:defRPr>
            </a:lvl9pPr>
          </a:lstStyle>
          <a:p xmlns:a="http://schemas.openxmlformats.org/drawingml/2006/main">
            <a:pPr>
              <a:defRPr sz="2400">
                <a:solidFill>
                  <a:srgbClr val="CC0033"/>
                </a:solidFill>
                <a:latin typeface="MetaPro-Bold"/>
                <a:ea typeface="MetaPro-Bold"/>
                <a:cs typeface="MetaPro-Bold"/>
              </a:defRPr>
            </a:pPr>
            <a:r>
              <a:rPr sz="2400">
                <a:solidFill>
                  <a:srgbClr val="CC0033"/>
                </a:solidFill>
                <a:latin typeface="MetaPro-Bold"/>
                <a:ea typeface="MetaPro-Bold"/>
                <a:cs typeface="MetaPro-Bold"/>
              </a:rPr>
              <a:t>D</a:t>
            </a:r>
          </a:p>
        </p:txBody>
      </p:sp>
      <p:sp>
        <p:nvSpPr>
          <p:cNvPr id="523" name="">
            <a:extLst xmlns:a="http://schemas.openxmlformats.org/drawingml/2006/main">
              <a:ext uri="{FF2B5EF4-FFF2-40B4-BE49-F238E27FC236}">
                <a16:creationId xmlns:a16="http://schemas.microsoft.com/office/drawing/2014/main" id="{B571D305-F4CE-4898-8DAD-40CF6760AC75}"/>
              </a:ext>
            </a:extLst>
          </p:cNvPr>
          <p:cNvSpPr>
            <a:spLocks xmlns:a="http://schemas.openxmlformats.org/drawingml/2006/main" noGrp="1"/>
          </p:cNvSpPr>
          <p:nvPr/>
        </p:nvSpPr>
        <p:spPr>
          <a:xfrm xmlns:a="http://schemas.openxmlformats.org/drawingml/2006/main">
            <a:off x="1371600" y="5381625"/>
            <a:ext cx="9906000" cy="6191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175">
                <a:solidFill>
                  <a:srgbClr val="161616"/>
                </a:solidFill>
                <a:latin typeface="MetaPro-Book"/>
                <a:ea typeface="MetaPro-Book"/>
                <a:cs typeface="MetaPro-Book"/>
              </a:defRPr>
            </a:defPPr>
            <a:lvl1pPr>
              <a:defRPr sz="2175">
                <a:solidFill>
                  <a:srgbClr val="161616"/>
                </a:solidFill>
                <a:latin typeface="MetaPro-Book"/>
                <a:ea typeface="MetaPro-Book"/>
                <a:cs typeface="MetaPro-Book"/>
              </a:defRPr>
            </a:lvl1pPr>
            <a:lvl2pPr>
              <a:defRPr sz="2175">
                <a:solidFill>
                  <a:srgbClr val="161616"/>
                </a:solidFill>
                <a:latin typeface="MetaPro-Book"/>
                <a:ea typeface="MetaPro-Book"/>
                <a:cs typeface="MetaPro-Book"/>
              </a:defRPr>
            </a:lvl2pPr>
            <a:lvl3pPr>
              <a:defRPr sz="2175">
                <a:solidFill>
                  <a:srgbClr val="161616"/>
                </a:solidFill>
                <a:latin typeface="MetaPro-Book"/>
                <a:ea typeface="MetaPro-Book"/>
                <a:cs typeface="MetaPro-Book"/>
              </a:defRPr>
            </a:lvl3pPr>
            <a:lvl4pPr>
              <a:defRPr sz="2175">
                <a:solidFill>
                  <a:srgbClr val="161616"/>
                </a:solidFill>
                <a:latin typeface="MetaPro-Book"/>
                <a:ea typeface="MetaPro-Book"/>
                <a:cs typeface="MetaPro-Book"/>
              </a:defRPr>
            </a:lvl4pPr>
            <a:lvl5pPr>
              <a:defRPr sz="2175">
                <a:solidFill>
                  <a:srgbClr val="161616"/>
                </a:solidFill>
                <a:latin typeface="MetaPro-Book"/>
                <a:ea typeface="MetaPro-Book"/>
                <a:cs typeface="MetaPro-Book"/>
              </a:defRPr>
            </a:lvl5pPr>
            <a:lvl6pPr>
              <a:defRPr sz="2175">
                <a:solidFill>
                  <a:srgbClr val="161616"/>
                </a:solidFill>
                <a:latin typeface="MetaPro-Book"/>
                <a:ea typeface="MetaPro-Book"/>
                <a:cs typeface="MetaPro-Book"/>
              </a:defRPr>
            </a:lvl6pPr>
            <a:lvl7pPr>
              <a:defRPr sz="2175">
                <a:solidFill>
                  <a:srgbClr val="161616"/>
                </a:solidFill>
                <a:latin typeface="MetaPro-Book"/>
                <a:ea typeface="MetaPro-Book"/>
                <a:cs typeface="MetaPro-Book"/>
              </a:defRPr>
            </a:lvl7pPr>
            <a:lvl8pPr>
              <a:defRPr sz="2175">
                <a:solidFill>
                  <a:srgbClr val="161616"/>
                </a:solidFill>
                <a:latin typeface="MetaPro-Book"/>
                <a:ea typeface="MetaPro-Book"/>
                <a:cs typeface="MetaPro-Book"/>
              </a:defRPr>
            </a:lvl8pPr>
            <a:lvl9pPr>
              <a:defRPr sz="2175">
                <a:solidFill>
                  <a:srgbClr val="161616"/>
                </a:solidFill>
                <a:latin typeface="MetaPro-Book"/>
                <a:ea typeface="MetaPro-Book"/>
                <a:cs typeface="MetaPro-Book"/>
              </a:defRPr>
            </a:lvl9pPr>
          </a:lstStyle>
          <a:p xmlns:a="http://schemas.openxmlformats.org/drawingml/2006/main">
            <a:pPr>
              <a:defRPr sz="2175">
                <a:solidFill>
                  <a:srgbClr val="161616"/>
                </a:solidFill>
                <a:latin typeface="MetaPro-Book"/>
                <a:ea typeface="MetaPro-Book"/>
                <a:cs typeface="MetaPro-Book"/>
              </a:defRPr>
            </a:pPr>
            <a:r>
              <a:rPr sz="2175">
                <a:solidFill>
                  <a:srgbClr val="161616"/>
                </a:solidFill>
                <a:latin typeface="MetaPro-Book"/>
                <a:ea typeface="MetaPro-Book"/>
                <a:cs typeface="MetaPro-Book"/>
              </a:rPr>
              <a:t>Revise the example, explain its relevance, and practice it again</a:t>
            </a:r>
          </a:p>
        </p:txBody>
      </p:sp>
      <p:sp>
        <p:nvSpPr>
          <p:cNvPr id="524" name="">
            <a:extLst xmlns:a="http://schemas.openxmlformats.org/drawingml/2006/main">
              <a:ext uri="{FF2B5EF4-FFF2-40B4-BE49-F238E27FC236}">
                <a16:creationId xmlns:a16="http://schemas.microsoft.com/office/drawing/2014/main" id="{E11B7F9A-745A-4DA6-8959-C7782B55F63F}"/>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22</a:t>
            </a:r>
          </a:p>
        </p:txBody>
      </p:sp>
    </p:spTree>
    <p:extLst>
      <p:ext uri="{BB962C8B-B14F-4D97-AF65-F5344CB8AC3E}">
        <p14:creationId xmlns:p14="http://schemas.microsoft.com/office/powerpoint/2010/main" val="68027841"/>
      </p:ext>
    </p:extLst>
  </p:cSld>
</p:sld>
</file>

<file path=ppt/slides/slide23.xml><?xml version="1.0" encoding="utf-8"?>
<p:sld xmlns:p="http://schemas.openxmlformats.org/presentationml/2006/main" showMasterSp="0">
  <p:cSld>
    <p:bg>
      <p:bgPr>
        <a:solidFill xmlns:a="http://schemas.openxmlformats.org/drawingml/2006/main">
          <a:srgbClr val="CC0033"/>
        </a:solidFill>
      </p:bgPr>
    </p:bg>
    <p:spTree>
      <p:nvGrpSpPr>
        <p:cNvPr id="1" name=""/>
        <p:cNvGrpSpPr/>
        <p:nvPr/>
      </p:nvGrpSpPr>
      <p:grpSpPr>
        <a:xfrm xmlns:a="http://schemas.openxmlformats.org/drawingml/2006/main"/>
      </p:grpSpPr>
      <p:sp>
        <p:nvSpPr>
          <p:cNvPr id="6" name="Object 6">
            <a:extLst xmlns:a="http://schemas.openxmlformats.org/drawingml/2006/main">
              <a:ext uri="{FF2B5EF4-FFF2-40B4-BE49-F238E27FC236}">
                <a16:creationId xmlns:a16="http://schemas.microsoft.com/office/drawing/2014/main" id="{73FE9FA2-FD91-4021-A1CF-719B15E49E26}"/>
              </a:ext>
            </a:extLst>
          </p:cNvPr>
          <p:cNvSpPr>
            <a:spLocks xmlns:a="http://schemas.openxmlformats.org/drawingml/2006/main" noGrp="1"/>
          </p:cNvSpPr>
          <p:nvPr/>
        </p:nvSpPr>
        <p:spPr>
          <a:xfrm xmlns:a="http://schemas.openxmlformats.org/drawingml/2006/main">
            <a:off x="1047750" y="1057275"/>
            <a:ext cx="10096500" cy="1095375"/>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lgn="ctr">
              <a:defRPr sz="3600">
                <a:solidFill>
                  <a:srgbClr val="FFFFFF"/>
                </a:solidFill>
                <a:latin typeface="MetaPro-Bold"/>
                <a:ea typeface="MetaPro-Bold"/>
                <a:cs typeface="MetaPro-Bold"/>
              </a:defRPr>
            </a:defPPr>
            <a:lvl1pPr algn="ctr">
              <a:defRPr sz="3600">
                <a:solidFill>
                  <a:srgbClr val="FFFFFF"/>
                </a:solidFill>
                <a:latin typeface="MetaPro-Bold"/>
                <a:ea typeface="MetaPro-Bold"/>
                <a:cs typeface="MetaPro-Bold"/>
              </a:defRPr>
            </a:lvl1pPr>
            <a:lvl2pPr algn="ctr">
              <a:defRPr sz="3600">
                <a:solidFill>
                  <a:srgbClr val="FFFFFF"/>
                </a:solidFill>
                <a:latin typeface="MetaPro-Bold"/>
                <a:ea typeface="MetaPro-Bold"/>
                <a:cs typeface="MetaPro-Bold"/>
              </a:defRPr>
            </a:lvl2pPr>
            <a:lvl3pPr algn="ctr">
              <a:defRPr sz="3600">
                <a:solidFill>
                  <a:srgbClr val="FFFFFF"/>
                </a:solidFill>
                <a:latin typeface="MetaPro-Bold"/>
                <a:ea typeface="MetaPro-Bold"/>
                <a:cs typeface="MetaPro-Bold"/>
              </a:defRPr>
            </a:lvl3pPr>
            <a:lvl4pPr algn="ctr">
              <a:defRPr sz="3600">
                <a:solidFill>
                  <a:srgbClr val="FFFFFF"/>
                </a:solidFill>
                <a:latin typeface="MetaPro-Bold"/>
                <a:ea typeface="MetaPro-Bold"/>
                <a:cs typeface="MetaPro-Bold"/>
              </a:defRPr>
            </a:lvl4pPr>
            <a:lvl5pPr algn="ctr">
              <a:defRPr sz="3600">
                <a:solidFill>
                  <a:srgbClr val="FFFFFF"/>
                </a:solidFill>
                <a:latin typeface="MetaPro-Bold"/>
                <a:ea typeface="MetaPro-Bold"/>
                <a:cs typeface="MetaPro-Bold"/>
              </a:defRPr>
            </a:lvl5pPr>
            <a:lvl6pPr algn="ctr">
              <a:defRPr sz="3600">
                <a:solidFill>
                  <a:srgbClr val="FFFFFF"/>
                </a:solidFill>
                <a:latin typeface="MetaPro-Bold"/>
                <a:ea typeface="MetaPro-Bold"/>
                <a:cs typeface="MetaPro-Bold"/>
              </a:defRPr>
            </a:lvl6pPr>
            <a:lvl7pPr algn="ctr">
              <a:defRPr sz="3600">
                <a:solidFill>
                  <a:srgbClr val="FFFFFF"/>
                </a:solidFill>
                <a:latin typeface="MetaPro-Bold"/>
                <a:ea typeface="MetaPro-Bold"/>
                <a:cs typeface="MetaPro-Bold"/>
              </a:defRPr>
            </a:lvl7pPr>
            <a:lvl8pPr algn="ctr">
              <a:defRPr sz="3600">
                <a:solidFill>
                  <a:srgbClr val="FFFFFF"/>
                </a:solidFill>
                <a:latin typeface="MetaPro-Bold"/>
                <a:ea typeface="MetaPro-Bold"/>
                <a:cs typeface="MetaPro-Bold"/>
              </a:defRPr>
            </a:lvl8pPr>
            <a:lvl9pPr algn="ctr">
              <a:defRPr sz="3600">
                <a:solidFill>
                  <a:srgbClr val="FFFFFF"/>
                </a:solidFill>
                <a:latin typeface="MetaPro-Bold"/>
                <a:ea typeface="MetaPro-Bold"/>
                <a:cs typeface="MetaPro-Bold"/>
              </a:defRPr>
            </a:lvl9pPr>
          </a:lstStyle>
          <a:p xmlns:a="http://schemas.openxmlformats.org/drawingml/2006/main">
            <a:pPr algn="ctr">
              <a:lnSpc>
                <a:spcPct val="108000"/>
              </a:lnSpc>
              <a:buNone/>
              <a:defRPr sz="3600">
                <a:solidFill>
                  <a:srgbClr val="FFFFFF"/>
                </a:solidFill>
                <a:latin typeface="MetaPro-Bold"/>
                <a:ea typeface="MetaPro-Bold"/>
                <a:cs typeface="MetaPro-Bold"/>
              </a:defRPr>
            </a:pPr>
            <a:r>
              <a:rPr sz="3600" b="1" i="0">
                <a:solidFill>
                  <a:srgbClr val="FFFFFF"/>
                </a:solidFill>
                <a:latin typeface="MetaPro-Bold"/>
                <a:ea typeface="MetaPro-Bold"/>
                <a:cs typeface="MetaPro-Bold"/>
              </a:rPr>
              <a:t>Your next growth action</a:t>
            </a:r>
          </a:p>
        </p:txBody>
      </p:sp>
      <p:sp>
        <p:nvSpPr>
          <p:cNvPr id="7" name="">
            <a:extLst xmlns:a="http://schemas.openxmlformats.org/drawingml/2006/main">
              <a:ext uri="{FF2B5EF4-FFF2-40B4-BE49-F238E27FC236}">
                <a16:creationId xmlns:a16="http://schemas.microsoft.com/office/drawing/2014/main" id="{80853E42-92DE-4624-A2A7-8ECBAAC84377}"/>
              </a:ext>
            </a:extLst>
          </p:cNvPr>
          <p:cNvSpPr>
            <a:spLocks xmlns:a="http://schemas.openxmlformats.org/drawingml/2006/main" noGrp="1"/>
          </p:cNvSpPr>
          <p:nvPr/>
        </p:nvSpPr>
        <p:spPr>
          <a:xfrm xmlns:a="http://schemas.openxmlformats.org/drawingml/2006/main">
            <a:off x="1190625" y="2619375"/>
            <a:ext cx="9810750" cy="21907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2775">
                <a:solidFill>
                  <a:srgbClr val="FFFFFF"/>
                </a:solidFill>
                <a:latin typeface="MetaPro-Book"/>
                <a:ea typeface="MetaPro-Book"/>
                <a:cs typeface="MetaPro-Book"/>
              </a:defRPr>
            </a:defPPr>
            <a:lvl1pPr algn="ctr">
              <a:defRPr sz="2775">
                <a:solidFill>
                  <a:srgbClr val="FFFFFF"/>
                </a:solidFill>
                <a:latin typeface="MetaPro-Book"/>
                <a:ea typeface="MetaPro-Book"/>
                <a:cs typeface="MetaPro-Book"/>
              </a:defRPr>
            </a:lvl1pPr>
            <a:lvl2pPr algn="ctr">
              <a:defRPr sz="2775">
                <a:solidFill>
                  <a:srgbClr val="FFFFFF"/>
                </a:solidFill>
                <a:latin typeface="MetaPro-Book"/>
                <a:ea typeface="MetaPro-Book"/>
                <a:cs typeface="MetaPro-Book"/>
              </a:defRPr>
            </a:lvl2pPr>
            <a:lvl3pPr algn="ctr">
              <a:defRPr sz="2775">
                <a:solidFill>
                  <a:srgbClr val="FFFFFF"/>
                </a:solidFill>
                <a:latin typeface="MetaPro-Book"/>
                <a:ea typeface="MetaPro-Book"/>
                <a:cs typeface="MetaPro-Book"/>
              </a:defRPr>
            </a:lvl3pPr>
            <a:lvl4pPr algn="ctr">
              <a:defRPr sz="2775">
                <a:solidFill>
                  <a:srgbClr val="FFFFFF"/>
                </a:solidFill>
                <a:latin typeface="MetaPro-Book"/>
                <a:ea typeface="MetaPro-Book"/>
                <a:cs typeface="MetaPro-Book"/>
              </a:defRPr>
            </a:lvl4pPr>
            <a:lvl5pPr algn="ctr">
              <a:defRPr sz="2775">
                <a:solidFill>
                  <a:srgbClr val="FFFFFF"/>
                </a:solidFill>
                <a:latin typeface="MetaPro-Book"/>
                <a:ea typeface="MetaPro-Book"/>
                <a:cs typeface="MetaPro-Book"/>
              </a:defRPr>
            </a:lvl5pPr>
            <a:lvl6pPr algn="ctr">
              <a:defRPr sz="2775">
                <a:solidFill>
                  <a:srgbClr val="FFFFFF"/>
                </a:solidFill>
                <a:latin typeface="MetaPro-Book"/>
                <a:ea typeface="MetaPro-Book"/>
                <a:cs typeface="MetaPro-Book"/>
              </a:defRPr>
            </a:lvl6pPr>
            <a:lvl7pPr algn="ctr">
              <a:defRPr sz="2775">
                <a:solidFill>
                  <a:srgbClr val="FFFFFF"/>
                </a:solidFill>
                <a:latin typeface="MetaPro-Book"/>
                <a:ea typeface="MetaPro-Book"/>
                <a:cs typeface="MetaPro-Book"/>
              </a:defRPr>
            </a:lvl7pPr>
            <a:lvl8pPr algn="ctr">
              <a:defRPr sz="2775">
                <a:solidFill>
                  <a:srgbClr val="FFFFFF"/>
                </a:solidFill>
                <a:latin typeface="MetaPro-Book"/>
                <a:ea typeface="MetaPro-Book"/>
                <a:cs typeface="MetaPro-Book"/>
              </a:defRPr>
            </a:lvl8pPr>
            <a:lvl9pPr algn="ctr">
              <a:defRPr sz="2775">
                <a:solidFill>
                  <a:srgbClr val="FFFFFF"/>
                </a:solidFill>
                <a:latin typeface="MetaPro-Book"/>
                <a:ea typeface="MetaPro-Book"/>
                <a:cs typeface="MetaPro-Book"/>
              </a:defRPr>
            </a:lvl9pPr>
          </a:lstStyle>
          <a:p xmlns:a="http://schemas.openxmlformats.org/drawingml/2006/main">
            <a:pPr algn="ctr">
              <a:defRPr sz="2775">
                <a:solidFill>
                  <a:srgbClr val="FFFFFF"/>
                </a:solidFill>
                <a:latin typeface="MetaPro-Book"/>
                <a:ea typeface="MetaPro-Book"/>
                <a:cs typeface="MetaPro-Book"/>
              </a:defRPr>
            </a:pPr>
            <a:r>
              <a:rPr sz="2775">
                <a:solidFill>
                  <a:srgbClr val="FFFFFF"/>
                </a:solidFill>
                <a:latin typeface="MetaPro-Book"/>
                <a:ea typeface="MetaPro-Book"/>
                <a:cs typeface="MetaPro-Book"/>
              </a:rPr>
              <a:t>One example. One supported competency connection. One action to practice.</a:t>
            </a:r>
          </a:p>
        </p:txBody>
      </p:sp>
      <p:sp>
        <p:nvSpPr>
          <p:cNvPr id="8" name="">
            <a:extLst xmlns:a="http://schemas.openxmlformats.org/drawingml/2006/main">
              <a:ext uri="{FF2B5EF4-FFF2-40B4-BE49-F238E27FC236}">
                <a16:creationId xmlns:a16="http://schemas.microsoft.com/office/drawing/2014/main" id="{4EBA4EE1-CD91-4F2A-8D41-FD51B6362500}"/>
              </a:ext>
            </a:extLst>
          </p:cNvPr>
          <p:cNvSpPr>
            <a:spLocks xmlns:a="http://schemas.openxmlformats.org/drawingml/2006/main" noGrp="1"/>
          </p:cNvSpPr>
          <p:nvPr/>
        </p:nvSpPr>
        <p:spPr>
          <a:xfrm xmlns:a="http://schemas.openxmlformats.org/drawingml/2006/main">
            <a:off x="1524000" y="5534025"/>
            <a:ext cx="9144000" cy="7620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lgn="ctr">
              <a:defRPr sz="1950">
                <a:solidFill>
                  <a:srgbClr val="FFFFFF"/>
                </a:solidFill>
                <a:latin typeface="MetaPro-Book"/>
                <a:ea typeface="MetaPro-Book"/>
                <a:cs typeface="MetaPro-Book"/>
              </a:defRPr>
            </a:defPPr>
            <a:lvl1pPr algn="ctr">
              <a:defRPr sz="1950">
                <a:solidFill>
                  <a:srgbClr val="FFFFFF"/>
                </a:solidFill>
                <a:latin typeface="MetaPro-Book"/>
                <a:ea typeface="MetaPro-Book"/>
                <a:cs typeface="MetaPro-Book"/>
              </a:defRPr>
            </a:lvl1pPr>
            <a:lvl2pPr algn="ctr">
              <a:defRPr sz="1950">
                <a:solidFill>
                  <a:srgbClr val="FFFFFF"/>
                </a:solidFill>
                <a:latin typeface="MetaPro-Book"/>
                <a:ea typeface="MetaPro-Book"/>
                <a:cs typeface="MetaPro-Book"/>
              </a:defRPr>
            </a:lvl2pPr>
            <a:lvl3pPr algn="ctr">
              <a:defRPr sz="1950">
                <a:solidFill>
                  <a:srgbClr val="FFFFFF"/>
                </a:solidFill>
                <a:latin typeface="MetaPro-Book"/>
                <a:ea typeface="MetaPro-Book"/>
                <a:cs typeface="MetaPro-Book"/>
              </a:defRPr>
            </a:lvl3pPr>
            <a:lvl4pPr algn="ctr">
              <a:defRPr sz="1950">
                <a:solidFill>
                  <a:srgbClr val="FFFFFF"/>
                </a:solidFill>
                <a:latin typeface="MetaPro-Book"/>
                <a:ea typeface="MetaPro-Book"/>
                <a:cs typeface="MetaPro-Book"/>
              </a:defRPr>
            </a:lvl4pPr>
            <a:lvl5pPr algn="ctr">
              <a:defRPr sz="1950">
                <a:solidFill>
                  <a:srgbClr val="FFFFFF"/>
                </a:solidFill>
                <a:latin typeface="MetaPro-Book"/>
                <a:ea typeface="MetaPro-Book"/>
                <a:cs typeface="MetaPro-Book"/>
              </a:defRPr>
            </a:lvl5pPr>
            <a:lvl6pPr algn="ctr">
              <a:defRPr sz="1950">
                <a:solidFill>
                  <a:srgbClr val="FFFFFF"/>
                </a:solidFill>
                <a:latin typeface="MetaPro-Book"/>
                <a:ea typeface="MetaPro-Book"/>
                <a:cs typeface="MetaPro-Book"/>
              </a:defRPr>
            </a:lvl6pPr>
            <a:lvl7pPr algn="ctr">
              <a:defRPr sz="1950">
                <a:solidFill>
                  <a:srgbClr val="FFFFFF"/>
                </a:solidFill>
                <a:latin typeface="MetaPro-Book"/>
                <a:ea typeface="MetaPro-Book"/>
                <a:cs typeface="MetaPro-Book"/>
              </a:defRPr>
            </a:lvl7pPr>
            <a:lvl8pPr algn="ctr">
              <a:defRPr sz="1950">
                <a:solidFill>
                  <a:srgbClr val="FFFFFF"/>
                </a:solidFill>
                <a:latin typeface="MetaPro-Book"/>
                <a:ea typeface="MetaPro-Book"/>
                <a:cs typeface="MetaPro-Book"/>
              </a:defRPr>
            </a:lvl8pPr>
            <a:lvl9pPr algn="ctr">
              <a:defRPr sz="1950">
                <a:solidFill>
                  <a:srgbClr val="FFFFFF"/>
                </a:solidFill>
                <a:latin typeface="MetaPro-Book"/>
                <a:ea typeface="MetaPro-Book"/>
                <a:cs typeface="MetaPro-Book"/>
              </a:defRPr>
            </a:lvl9pPr>
          </a:lstStyle>
          <a:p xmlns:a="http://schemas.openxmlformats.org/drawingml/2006/main">
            <a:pPr algn="ctr">
              <a:defRPr sz="1950">
                <a:solidFill>
                  <a:srgbClr val="FFFFFF"/>
                </a:solidFill>
                <a:latin typeface="MetaPro-Book"/>
                <a:ea typeface="MetaPro-Book"/>
                <a:cs typeface="MetaPro-Book"/>
              </a:defRPr>
            </a:pPr>
            <a:r>
              <a:rPr sz="1950">
                <a:solidFill>
                  <a:srgbClr val="FFFFFF"/>
                </a:solidFill>
                <a:latin typeface="MetaPro-Book"/>
                <a:ea typeface="MetaPro-Book"/>
                <a:cs typeface="MetaPro-Book"/>
              </a:rPr>
              <a:t>What changed after feedback? When will you practice, and who will help you check progress?</a:t>
            </a:r>
          </a:p>
        </p:txBody>
      </p:sp>
    </p:spTree>
    <p:extLst>
      <p:ext uri="{BB962C8B-B14F-4D97-AF65-F5344CB8AC3E}">
        <p14:creationId xmlns:p14="http://schemas.microsoft.com/office/powerpoint/2010/main" val="1604441072"/>
      </p:ext>
    </p:extLst>
  </p:cSld>
</p:sld>
</file>

<file path=ppt/slides/slide24.xml><?xml version="1.0" encoding="utf-8"?>
<p:sld xmlns:p="http://schemas.openxmlformats.org/presentationml/2006/main" showMasterSp="0">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14" name="Roadmap layout">
            <a:extLst xmlns:a="http://schemas.openxmlformats.org/drawingml/2006/main">
              <a:ext uri="{FF2B5EF4-FFF2-40B4-BE49-F238E27FC236}">
                <a16:creationId xmlns:a16="http://schemas.microsoft.com/office/drawing/2014/main" id="{247EF42B-DC99-4D78-8CDC-0868AEE8B6BC}"/>
              </a:ext>
            </a:extLst>
          </p:cNvPr>
          <p:cNvSpPr>
            <a:spLocks xmlns:a="http://schemas.openxmlformats.org/drawingml/2006/main" noGrp="1"/>
          </p:cNvSpPr>
          <p:nvPr/>
        </p:nvSpPr>
        <p:spPr>
          <a:xfrm xmlns:a="http://schemas.openxmlformats.org/drawingml/2006/main">
            <a:off x="731520" y="1673352"/>
            <a:ext cx="530352" cy="32004"/>
          </a:xfrm>
          <a:prstGeom xmlns:a="http://schemas.openxmlformats.org/drawingml/2006/main" prst="rect">
            <a:avLst/>
          </a:prstGeom>
          <a:solidFill xmlns:a="http://schemas.openxmlformats.org/drawingml/2006/main">
            <a:srgbClr val="CC0033"/>
          </a:solidFill>
          <a:ln xmlns:a="http://schemas.openxmlformats.org/drawingml/2006/main">
            <a:noFill/>
          </a:ln>
        </p:spPr>
        <p:txBody>
          <a:bodyPr xmlns:a="http://schemas.openxmlformats.org/drawingml/2006/main"/>
          <a:lstStyle xmlns:a="http://schemas.openxmlformats.org/drawingml/2006/main"/>
          <a:p xmlns:a="http://schemas.openxmlformats.org/drawingml/2006/main">
            <a:endParaRPr/>
          </a:p>
        </p:txBody>
      </p:sp>
      <p:sp>
        <p:nvSpPr>
          <p:cNvPr id="32" name="Object 32">
            <a:extLst xmlns:a="http://schemas.openxmlformats.org/drawingml/2006/main">
              <a:ext uri="{FF2B5EF4-FFF2-40B4-BE49-F238E27FC236}">
                <a16:creationId xmlns:a16="http://schemas.microsoft.com/office/drawing/2014/main" id="{6FB7C71F-F753-46FE-9547-EA0D4F979296}"/>
              </a:ext>
            </a:extLst>
          </p:cNvPr>
          <p:cNvSpPr>
            <a:spLocks xmlns:a="http://schemas.openxmlformats.org/drawingml/2006/main" noGrp="1"/>
          </p:cNvSpPr>
          <p:nvPr/>
        </p:nvSpPr>
        <p:spPr>
          <a:xfrm xmlns:a="http://schemas.openxmlformats.org/drawingml/2006/main">
            <a:off x="731520" y="594360"/>
            <a:ext cx="10698480" cy="1005840"/>
          </a:xfrm>
          <a:prstGeom xmlns:a="http://schemas.openxmlformats.org/drawingml/2006/main" prst="rect">
            <a:avLst/>
          </a:prstGeom>
          <a:noFill xmlns:a="http://schemas.openxmlformats.org/drawingml/2006/main"/>
          <a:ln xmlns:a="http://schemas.openxmlformats.org/drawingml/2006/main">
            <a:noFill/>
          </a:ln>
        </p:spPr>
        <p:txBody>
          <a:bodyPr xmlns:a="http://schemas.openxmlformats.org/drawingml/2006/main" wrap="square" lIns="0" tIns="0" rIns="0" bIns="0" anchor="t"/>
          <a:lstStyle xmlns:a="http://schemas.openxmlformats.org/drawingml/2006/main">
            <a:defPPr>
              <a:defRPr sz="3199">
                <a:solidFill>
                  <a:srgbClr val="161616"/>
                </a:solidFill>
                <a:latin typeface="MetaPro-Bold"/>
                <a:ea typeface="MetaPro-Bold"/>
                <a:cs typeface="MetaPro-Bold"/>
              </a:defRPr>
            </a:defPPr>
            <a:lvl1pPr>
              <a:defRPr sz="3199">
                <a:solidFill>
                  <a:srgbClr val="161616"/>
                </a:solidFill>
                <a:latin typeface="MetaPro-Bold"/>
                <a:ea typeface="MetaPro-Bold"/>
                <a:cs typeface="MetaPro-Bold"/>
              </a:defRPr>
            </a:lvl1pPr>
            <a:lvl2pPr>
              <a:defRPr sz="3199">
                <a:solidFill>
                  <a:srgbClr val="161616"/>
                </a:solidFill>
                <a:latin typeface="MetaPro-Bold"/>
                <a:ea typeface="MetaPro-Bold"/>
                <a:cs typeface="MetaPro-Bold"/>
              </a:defRPr>
            </a:lvl2pPr>
            <a:lvl3pPr>
              <a:defRPr sz="3199">
                <a:solidFill>
                  <a:srgbClr val="161616"/>
                </a:solidFill>
                <a:latin typeface="MetaPro-Bold"/>
                <a:ea typeface="MetaPro-Bold"/>
                <a:cs typeface="MetaPro-Bold"/>
              </a:defRPr>
            </a:lvl3pPr>
            <a:lvl4pPr>
              <a:defRPr sz="3199">
                <a:solidFill>
                  <a:srgbClr val="161616"/>
                </a:solidFill>
                <a:latin typeface="MetaPro-Bold"/>
                <a:ea typeface="MetaPro-Bold"/>
                <a:cs typeface="MetaPro-Bold"/>
              </a:defRPr>
            </a:lvl4pPr>
            <a:lvl5pPr>
              <a:defRPr sz="3199">
                <a:solidFill>
                  <a:srgbClr val="161616"/>
                </a:solidFill>
                <a:latin typeface="MetaPro-Bold"/>
                <a:ea typeface="MetaPro-Bold"/>
                <a:cs typeface="MetaPro-Bold"/>
              </a:defRPr>
            </a:lvl5pPr>
            <a:lvl6pPr>
              <a:defRPr sz="3199">
                <a:solidFill>
                  <a:srgbClr val="161616"/>
                </a:solidFill>
                <a:latin typeface="MetaPro-Bold"/>
                <a:ea typeface="MetaPro-Bold"/>
                <a:cs typeface="MetaPro-Bold"/>
              </a:defRPr>
            </a:lvl6pPr>
            <a:lvl7pPr>
              <a:defRPr sz="3199">
                <a:solidFill>
                  <a:srgbClr val="161616"/>
                </a:solidFill>
                <a:latin typeface="MetaPro-Bold"/>
                <a:ea typeface="MetaPro-Bold"/>
                <a:cs typeface="MetaPro-Bold"/>
              </a:defRPr>
            </a:lvl7pPr>
            <a:lvl8pPr>
              <a:defRPr sz="3199">
                <a:solidFill>
                  <a:srgbClr val="161616"/>
                </a:solidFill>
                <a:latin typeface="MetaPro-Bold"/>
                <a:ea typeface="MetaPro-Bold"/>
                <a:cs typeface="MetaPro-Bold"/>
              </a:defRPr>
            </a:lvl8pPr>
            <a:lvl9pPr>
              <a:defRPr sz="3199">
                <a:solidFill>
                  <a:srgbClr val="161616"/>
                </a:solidFill>
                <a:latin typeface="MetaPro-Bold"/>
                <a:ea typeface="MetaPro-Bold"/>
                <a:cs typeface="MetaPro-Bold"/>
              </a:defRPr>
            </a:lvl9pPr>
          </a:lstStyle>
          <a:p xmlns:a="http://schemas.openxmlformats.org/drawingml/2006/main">
            <a:pPr algn="l">
              <a:lnSpc>
                <a:spcPct val="108000"/>
              </a:lnSpc>
              <a:buNone/>
              <a:defRPr sz="3199">
                <a:solidFill>
                  <a:srgbClr val="161616"/>
                </a:solidFill>
                <a:latin typeface="MetaPro-Bold"/>
                <a:ea typeface="MetaPro-Bold"/>
                <a:cs typeface="MetaPro-Bold"/>
              </a:defRPr>
            </a:pPr>
            <a:r>
              <a:rPr sz="3199" b="1" i="0">
                <a:solidFill>
                  <a:srgbClr val="161616"/>
                </a:solidFill>
                <a:latin typeface="MetaPro-Bold"/>
                <a:ea typeface="MetaPro-Bold"/>
                <a:cs typeface="MetaPro-Bold"/>
              </a:rPr>
              <a:t>Resources for your next step</a:t>
            </a:r>
          </a:p>
        </p:txBody>
      </p:sp>
      <p:sp>
        <p:nvSpPr>
          <p:cNvPr id="515" name="">
            <a:extLst xmlns:a="http://schemas.openxmlformats.org/drawingml/2006/main">
              <a:ext uri="{FF2B5EF4-FFF2-40B4-BE49-F238E27FC236}">
                <a16:creationId xmlns:a16="http://schemas.microsoft.com/office/drawing/2014/main" id="{548AD9B0-1A67-4FA4-ADA2-64E1191061DF}"/>
              </a:ext>
            </a:extLst>
          </p:cNvPr>
          <p:cNvSpPr>
            <a:spLocks xmlns:a="http://schemas.openxmlformats.org/drawingml/2006/main" noGrp="1"/>
          </p:cNvSpPr>
          <p:nvPr/>
        </p:nvSpPr>
        <p:spPr>
          <a:xfrm xmlns:a="http://schemas.openxmlformats.org/drawingml/2006/main">
            <a:off x="771525" y="22383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01</a:t>
            </a:r>
          </a:p>
        </p:txBody>
      </p:sp>
      <p:sp>
        <p:nvSpPr>
          <p:cNvPr id="516" name="">
            <a:extLst xmlns:a="http://schemas.openxmlformats.org/drawingml/2006/main">
              <a:ext uri="{FF2B5EF4-FFF2-40B4-BE49-F238E27FC236}">
                <a16:creationId xmlns:a16="http://schemas.microsoft.com/office/drawing/2014/main" id="{1CE7070C-2900-41E6-8039-124F5A68C84D}"/>
              </a:ext>
            </a:extLst>
          </p:cNvPr>
          <p:cNvSpPr>
            <a:spLocks xmlns:a="http://schemas.openxmlformats.org/drawingml/2006/main" noGrp="1"/>
          </p:cNvSpPr>
          <p:nvPr/>
        </p:nvSpPr>
        <p:spPr>
          <a:xfrm xmlns:a="http://schemas.openxmlformats.org/drawingml/2006/main">
            <a:off x="1819275" y="22383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c906f88b7db74f41"/>
              </a:rPr>
              <a:t>NACE definitions and sample behaviors</a:t>
            </a:r>
          </a:p>
        </p:txBody>
      </p:sp>
      <p:sp>
        <p:nvSpPr>
          <p:cNvPr id="517" name="">
            <a:extLst xmlns:a="http://schemas.openxmlformats.org/drawingml/2006/main">
              <a:ext uri="{FF2B5EF4-FFF2-40B4-BE49-F238E27FC236}">
                <a16:creationId xmlns:a16="http://schemas.microsoft.com/office/drawing/2014/main" id="{CFDB00BC-9634-48B7-A4D0-44D63444260D}"/>
              </a:ext>
            </a:extLst>
          </p:cNvPr>
          <p:cNvSpPr>
            <a:spLocks xmlns:a="http://schemas.openxmlformats.org/drawingml/2006/main" noGrp="1"/>
          </p:cNvSpPr>
          <p:nvPr/>
        </p:nvSpPr>
        <p:spPr>
          <a:xfrm xmlns:a="http://schemas.openxmlformats.org/drawingml/2006/main">
            <a:off x="1819275" y="28575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naceweb.org</a:t>
            </a:r>
          </a:p>
        </p:txBody>
      </p:sp>
      <p:sp>
        <p:nvSpPr>
          <p:cNvPr id="518" name="">
            <a:extLst xmlns:a="http://schemas.openxmlformats.org/drawingml/2006/main">
              <a:ext uri="{FF2B5EF4-FFF2-40B4-BE49-F238E27FC236}">
                <a16:creationId xmlns:a16="http://schemas.microsoft.com/office/drawing/2014/main" id="{4741093C-F83B-454A-857A-F8FDD1387653}"/>
              </a:ext>
            </a:extLst>
          </p:cNvPr>
          <p:cNvSpPr>
            <a:spLocks xmlns:a="http://schemas.openxmlformats.org/drawingml/2006/main" noGrp="1"/>
          </p:cNvSpPr>
          <p:nvPr/>
        </p:nvSpPr>
        <p:spPr>
          <a:xfrm xmlns:a="http://schemas.openxmlformats.org/drawingml/2006/main">
            <a:off x="771525" y="347662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02</a:t>
            </a:r>
          </a:p>
        </p:txBody>
      </p:sp>
      <p:sp>
        <p:nvSpPr>
          <p:cNvPr id="519" name="">
            <a:extLst xmlns:a="http://schemas.openxmlformats.org/drawingml/2006/main">
              <a:ext uri="{FF2B5EF4-FFF2-40B4-BE49-F238E27FC236}">
                <a16:creationId xmlns:a16="http://schemas.microsoft.com/office/drawing/2014/main" id="{8BF23507-316B-487A-90CF-A2DDDD9BB810}"/>
              </a:ext>
            </a:extLst>
          </p:cNvPr>
          <p:cNvSpPr>
            <a:spLocks xmlns:a="http://schemas.openxmlformats.org/drawingml/2006/main" noGrp="1"/>
          </p:cNvSpPr>
          <p:nvPr/>
        </p:nvSpPr>
        <p:spPr>
          <a:xfrm xmlns:a="http://schemas.openxmlformats.org/drawingml/2006/main">
            <a:off x="1819275" y="347662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d12f2d78218c480c"/>
              </a:rPr>
              <a:t>CES Career &amp; Internship Guide</a:t>
            </a:r>
          </a:p>
        </p:txBody>
      </p:sp>
      <p:sp>
        <p:nvSpPr>
          <p:cNvPr id="520" name="">
            <a:extLst xmlns:a="http://schemas.openxmlformats.org/drawingml/2006/main">
              <a:ext uri="{FF2B5EF4-FFF2-40B4-BE49-F238E27FC236}">
                <a16:creationId xmlns:a16="http://schemas.microsoft.com/office/drawing/2014/main" id="{BB323DD9-3757-49AD-9B1E-1EF49E0C855F}"/>
              </a:ext>
            </a:extLst>
          </p:cNvPr>
          <p:cNvSpPr>
            <a:spLocks xmlns:a="http://schemas.openxmlformats.org/drawingml/2006/main" noGrp="1"/>
          </p:cNvSpPr>
          <p:nvPr/>
        </p:nvSpPr>
        <p:spPr>
          <a:xfrm xmlns:a="http://schemas.openxmlformats.org/drawingml/2006/main">
            <a:off x="1819275" y="409575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careers.rutgers.edu/students-alumni/career-internship-guide</a:t>
            </a:r>
          </a:p>
        </p:txBody>
      </p:sp>
      <p:sp>
        <p:nvSpPr>
          <p:cNvPr id="521" name="">
            <a:extLst xmlns:a="http://schemas.openxmlformats.org/drawingml/2006/main">
              <a:ext uri="{FF2B5EF4-FFF2-40B4-BE49-F238E27FC236}">
                <a16:creationId xmlns:a16="http://schemas.microsoft.com/office/drawing/2014/main" id="{1CFA2400-2175-440A-A9CF-D868CA128B95}"/>
              </a:ext>
            </a:extLst>
          </p:cNvPr>
          <p:cNvSpPr>
            <a:spLocks xmlns:a="http://schemas.openxmlformats.org/drawingml/2006/main" noGrp="1"/>
          </p:cNvSpPr>
          <p:nvPr/>
        </p:nvSpPr>
        <p:spPr>
          <a:xfrm xmlns:a="http://schemas.openxmlformats.org/drawingml/2006/main">
            <a:off x="771525" y="4714875"/>
            <a:ext cx="723900" cy="52387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850">
                <a:solidFill>
                  <a:srgbClr val="CC0033"/>
                </a:solidFill>
                <a:latin typeface="MetaPro-Bold"/>
                <a:ea typeface="MetaPro-Bold"/>
                <a:cs typeface="MetaPro-Bold"/>
              </a:defRPr>
            </a:defPPr>
            <a:lvl1pPr>
              <a:defRPr sz="2850">
                <a:solidFill>
                  <a:srgbClr val="CC0033"/>
                </a:solidFill>
                <a:latin typeface="MetaPro-Bold"/>
                <a:ea typeface="MetaPro-Bold"/>
                <a:cs typeface="MetaPro-Bold"/>
              </a:defRPr>
            </a:lvl1pPr>
            <a:lvl2pPr>
              <a:defRPr sz="2850">
                <a:solidFill>
                  <a:srgbClr val="CC0033"/>
                </a:solidFill>
                <a:latin typeface="MetaPro-Bold"/>
                <a:ea typeface="MetaPro-Bold"/>
                <a:cs typeface="MetaPro-Bold"/>
              </a:defRPr>
            </a:lvl2pPr>
            <a:lvl3pPr>
              <a:defRPr sz="2850">
                <a:solidFill>
                  <a:srgbClr val="CC0033"/>
                </a:solidFill>
                <a:latin typeface="MetaPro-Bold"/>
                <a:ea typeface="MetaPro-Bold"/>
                <a:cs typeface="MetaPro-Bold"/>
              </a:defRPr>
            </a:lvl3pPr>
            <a:lvl4pPr>
              <a:defRPr sz="2850">
                <a:solidFill>
                  <a:srgbClr val="CC0033"/>
                </a:solidFill>
                <a:latin typeface="MetaPro-Bold"/>
                <a:ea typeface="MetaPro-Bold"/>
                <a:cs typeface="MetaPro-Bold"/>
              </a:defRPr>
            </a:lvl4pPr>
            <a:lvl5pPr>
              <a:defRPr sz="2850">
                <a:solidFill>
                  <a:srgbClr val="CC0033"/>
                </a:solidFill>
                <a:latin typeface="MetaPro-Bold"/>
                <a:ea typeface="MetaPro-Bold"/>
                <a:cs typeface="MetaPro-Bold"/>
              </a:defRPr>
            </a:lvl5pPr>
            <a:lvl6pPr>
              <a:defRPr sz="2850">
                <a:solidFill>
                  <a:srgbClr val="CC0033"/>
                </a:solidFill>
                <a:latin typeface="MetaPro-Bold"/>
                <a:ea typeface="MetaPro-Bold"/>
                <a:cs typeface="MetaPro-Bold"/>
              </a:defRPr>
            </a:lvl6pPr>
            <a:lvl7pPr>
              <a:defRPr sz="2850">
                <a:solidFill>
                  <a:srgbClr val="CC0033"/>
                </a:solidFill>
                <a:latin typeface="MetaPro-Bold"/>
                <a:ea typeface="MetaPro-Bold"/>
                <a:cs typeface="MetaPro-Bold"/>
              </a:defRPr>
            </a:lvl7pPr>
            <a:lvl8pPr>
              <a:defRPr sz="2850">
                <a:solidFill>
                  <a:srgbClr val="CC0033"/>
                </a:solidFill>
                <a:latin typeface="MetaPro-Bold"/>
                <a:ea typeface="MetaPro-Bold"/>
                <a:cs typeface="MetaPro-Bold"/>
              </a:defRPr>
            </a:lvl8pPr>
            <a:lvl9pPr>
              <a:defRPr sz="2850">
                <a:solidFill>
                  <a:srgbClr val="CC0033"/>
                </a:solidFill>
                <a:latin typeface="MetaPro-Bold"/>
                <a:ea typeface="MetaPro-Bold"/>
                <a:cs typeface="MetaPro-Bold"/>
              </a:defRPr>
            </a:lvl9pPr>
          </a:lstStyle>
          <a:p xmlns:a="http://schemas.openxmlformats.org/drawingml/2006/main">
            <a:pPr>
              <a:defRPr sz="2850">
                <a:solidFill>
                  <a:srgbClr val="CC0033"/>
                </a:solidFill>
                <a:latin typeface="MetaPro-Bold"/>
                <a:ea typeface="MetaPro-Bold"/>
                <a:cs typeface="MetaPro-Bold"/>
              </a:defRPr>
            </a:pPr>
            <a:r>
              <a:rPr sz="2850">
                <a:solidFill>
                  <a:srgbClr val="CC0033"/>
                </a:solidFill>
                <a:latin typeface="MetaPro-Bold"/>
                <a:ea typeface="MetaPro-Bold"/>
                <a:cs typeface="MetaPro-Bold"/>
              </a:rPr>
              <a:t>03</a:t>
            </a:r>
          </a:p>
        </p:txBody>
      </p:sp>
      <p:sp>
        <p:nvSpPr>
          <p:cNvPr id="522" name="">
            <a:extLst xmlns:a="http://schemas.openxmlformats.org/drawingml/2006/main">
              <a:ext uri="{FF2B5EF4-FFF2-40B4-BE49-F238E27FC236}">
                <a16:creationId xmlns:a16="http://schemas.microsoft.com/office/drawing/2014/main" id="{913369D2-D7DB-43F0-A801-6CEEE543C5E2}"/>
              </a:ext>
            </a:extLst>
          </p:cNvPr>
          <p:cNvSpPr>
            <a:spLocks xmlns:a="http://schemas.openxmlformats.org/drawingml/2006/main" noGrp="1"/>
          </p:cNvSpPr>
          <p:nvPr/>
        </p:nvSpPr>
        <p:spPr>
          <a:xfrm xmlns:a="http://schemas.openxmlformats.org/drawingml/2006/main">
            <a:off x="1819275" y="4714875"/>
            <a:ext cx="9239250" cy="6096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2550">
                <a:solidFill>
                  <a:srgbClr val="161616"/>
                </a:solidFill>
                <a:latin typeface="MetaPro-Bold"/>
                <a:ea typeface="MetaPro-Bold"/>
                <a:cs typeface="MetaPro-Bold"/>
              </a:defRPr>
            </a:defPPr>
            <a:lvl1pPr>
              <a:defRPr sz="2550">
                <a:solidFill>
                  <a:srgbClr val="161616"/>
                </a:solidFill>
                <a:latin typeface="MetaPro-Bold"/>
                <a:ea typeface="MetaPro-Bold"/>
                <a:cs typeface="MetaPro-Bold"/>
              </a:defRPr>
            </a:lvl1pPr>
            <a:lvl2pPr>
              <a:defRPr sz="2550">
                <a:solidFill>
                  <a:srgbClr val="161616"/>
                </a:solidFill>
                <a:latin typeface="MetaPro-Bold"/>
                <a:ea typeface="MetaPro-Bold"/>
                <a:cs typeface="MetaPro-Bold"/>
              </a:defRPr>
            </a:lvl2pPr>
            <a:lvl3pPr>
              <a:defRPr sz="2550">
                <a:solidFill>
                  <a:srgbClr val="161616"/>
                </a:solidFill>
                <a:latin typeface="MetaPro-Bold"/>
                <a:ea typeface="MetaPro-Bold"/>
                <a:cs typeface="MetaPro-Bold"/>
              </a:defRPr>
            </a:lvl3pPr>
            <a:lvl4pPr>
              <a:defRPr sz="2550">
                <a:solidFill>
                  <a:srgbClr val="161616"/>
                </a:solidFill>
                <a:latin typeface="MetaPro-Bold"/>
                <a:ea typeface="MetaPro-Bold"/>
                <a:cs typeface="MetaPro-Bold"/>
              </a:defRPr>
            </a:lvl4pPr>
            <a:lvl5pPr>
              <a:defRPr sz="2550">
                <a:solidFill>
                  <a:srgbClr val="161616"/>
                </a:solidFill>
                <a:latin typeface="MetaPro-Bold"/>
                <a:ea typeface="MetaPro-Bold"/>
                <a:cs typeface="MetaPro-Bold"/>
              </a:defRPr>
            </a:lvl5pPr>
            <a:lvl6pPr>
              <a:defRPr sz="2550">
                <a:solidFill>
                  <a:srgbClr val="161616"/>
                </a:solidFill>
                <a:latin typeface="MetaPro-Bold"/>
                <a:ea typeface="MetaPro-Bold"/>
                <a:cs typeface="MetaPro-Bold"/>
              </a:defRPr>
            </a:lvl6pPr>
            <a:lvl7pPr>
              <a:defRPr sz="2550">
                <a:solidFill>
                  <a:srgbClr val="161616"/>
                </a:solidFill>
                <a:latin typeface="MetaPro-Bold"/>
                <a:ea typeface="MetaPro-Bold"/>
                <a:cs typeface="MetaPro-Bold"/>
              </a:defRPr>
            </a:lvl7pPr>
            <a:lvl8pPr>
              <a:defRPr sz="2550">
                <a:solidFill>
                  <a:srgbClr val="161616"/>
                </a:solidFill>
                <a:latin typeface="MetaPro-Bold"/>
                <a:ea typeface="MetaPro-Bold"/>
                <a:cs typeface="MetaPro-Bold"/>
              </a:defRPr>
            </a:lvl8pPr>
            <a:lvl9pPr>
              <a:defRPr sz="2550">
                <a:solidFill>
                  <a:srgbClr val="161616"/>
                </a:solidFill>
                <a:latin typeface="MetaPro-Bold"/>
                <a:ea typeface="MetaPro-Bold"/>
                <a:cs typeface="MetaPro-Bold"/>
              </a:defRPr>
            </a:lvl9pPr>
          </a:lstStyle>
          <a:p xmlns:a="http://schemas.openxmlformats.org/drawingml/2006/main">
            <a:pPr>
              <a:defRPr sz="2550">
                <a:solidFill>
                  <a:srgbClr val="161616"/>
                </a:solidFill>
                <a:latin typeface="MetaPro-Bold"/>
                <a:ea typeface="MetaPro-Bold"/>
                <a:cs typeface="MetaPro-Bold"/>
              </a:defRPr>
            </a:pPr>
            <a:r>
              <a:rPr sz="2550">
                <a:solidFill>
                  <a:srgbClr val="161616"/>
                </a:solidFill>
                <a:latin typeface="MetaPro-Bold"/>
                <a:ea typeface="MetaPro-Bold"/>
                <a:cs typeface="MetaPro-Bold"/>
                <a:hlinkClick xmlns:r="http://schemas.openxmlformats.org/officeDocument/2006/relationships" r:id="R3a59091b032948bc"/>
              </a:rPr>
              <a:t>Aresty Research Center</a:t>
            </a:r>
          </a:p>
        </p:txBody>
      </p:sp>
      <p:sp>
        <p:nvSpPr>
          <p:cNvPr id="523" name="">
            <a:extLst xmlns:a="http://schemas.openxmlformats.org/drawingml/2006/main">
              <a:ext uri="{FF2B5EF4-FFF2-40B4-BE49-F238E27FC236}">
                <a16:creationId xmlns:a16="http://schemas.microsoft.com/office/drawing/2014/main" id="{EC5B0BBC-532A-41D1-B747-B323A3179703}"/>
              </a:ext>
            </a:extLst>
          </p:cNvPr>
          <p:cNvSpPr>
            <a:spLocks xmlns:a="http://schemas.openxmlformats.org/drawingml/2006/main" noGrp="1"/>
          </p:cNvSpPr>
          <p:nvPr/>
        </p:nvSpPr>
        <p:spPr>
          <a:xfrm xmlns:a="http://schemas.openxmlformats.org/drawingml/2006/main">
            <a:off x="1819275" y="5334000"/>
            <a:ext cx="9239250" cy="352425"/>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725">
                <a:solidFill>
                  <a:srgbClr val="53585B"/>
                </a:solidFill>
                <a:latin typeface="MetaPro-Book"/>
                <a:ea typeface="MetaPro-Book"/>
                <a:cs typeface="MetaPro-Book"/>
              </a:defRPr>
            </a:defPPr>
            <a:lvl1pPr>
              <a:defRPr sz="1725">
                <a:solidFill>
                  <a:srgbClr val="53585B"/>
                </a:solidFill>
                <a:latin typeface="MetaPro-Book"/>
                <a:ea typeface="MetaPro-Book"/>
                <a:cs typeface="MetaPro-Book"/>
              </a:defRPr>
            </a:lvl1pPr>
            <a:lvl2pPr>
              <a:defRPr sz="1725">
                <a:solidFill>
                  <a:srgbClr val="53585B"/>
                </a:solidFill>
                <a:latin typeface="MetaPro-Book"/>
                <a:ea typeface="MetaPro-Book"/>
                <a:cs typeface="MetaPro-Book"/>
              </a:defRPr>
            </a:lvl2pPr>
            <a:lvl3pPr>
              <a:defRPr sz="1725">
                <a:solidFill>
                  <a:srgbClr val="53585B"/>
                </a:solidFill>
                <a:latin typeface="MetaPro-Book"/>
                <a:ea typeface="MetaPro-Book"/>
                <a:cs typeface="MetaPro-Book"/>
              </a:defRPr>
            </a:lvl3pPr>
            <a:lvl4pPr>
              <a:defRPr sz="1725">
                <a:solidFill>
                  <a:srgbClr val="53585B"/>
                </a:solidFill>
                <a:latin typeface="MetaPro-Book"/>
                <a:ea typeface="MetaPro-Book"/>
                <a:cs typeface="MetaPro-Book"/>
              </a:defRPr>
            </a:lvl4pPr>
            <a:lvl5pPr>
              <a:defRPr sz="1725">
                <a:solidFill>
                  <a:srgbClr val="53585B"/>
                </a:solidFill>
                <a:latin typeface="MetaPro-Book"/>
                <a:ea typeface="MetaPro-Book"/>
                <a:cs typeface="MetaPro-Book"/>
              </a:defRPr>
            </a:lvl5pPr>
            <a:lvl6pPr>
              <a:defRPr sz="1725">
                <a:solidFill>
                  <a:srgbClr val="53585B"/>
                </a:solidFill>
                <a:latin typeface="MetaPro-Book"/>
                <a:ea typeface="MetaPro-Book"/>
                <a:cs typeface="MetaPro-Book"/>
              </a:defRPr>
            </a:lvl6pPr>
            <a:lvl7pPr>
              <a:defRPr sz="1725">
                <a:solidFill>
                  <a:srgbClr val="53585B"/>
                </a:solidFill>
                <a:latin typeface="MetaPro-Book"/>
                <a:ea typeface="MetaPro-Book"/>
                <a:cs typeface="MetaPro-Book"/>
              </a:defRPr>
            </a:lvl7pPr>
            <a:lvl8pPr>
              <a:defRPr sz="1725">
                <a:solidFill>
                  <a:srgbClr val="53585B"/>
                </a:solidFill>
                <a:latin typeface="MetaPro-Book"/>
                <a:ea typeface="MetaPro-Book"/>
                <a:cs typeface="MetaPro-Book"/>
              </a:defRPr>
            </a:lvl8pPr>
            <a:lvl9pPr>
              <a:defRPr sz="1725">
                <a:solidFill>
                  <a:srgbClr val="53585B"/>
                </a:solidFill>
                <a:latin typeface="MetaPro-Book"/>
                <a:ea typeface="MetaPro-Book"/>
                <a:cs typeface="MetaPro-Book"/>
              </a:defRPr>
            </a:lvl9pPr>
          </a:lstStyle>
          <a:p xmlns:a="http://schemas.openxmlformats.org/drawingml/2006/main">
            <a:pPr>
              <a:defRPr sz="1725">
                <a:solidFill>
                  <a:srgbClr val="53585B"/>
                </a:solidFill>
                <a:latin typeface="MetaPro-Book"/>
                <a:ea typeface="MetaPro-Book"/>
                <a:cs typeface="MetaPro-Book"/>
              </a:defRPr>
            </a:pPr>
            <a:r>
              <a:rPr sz="1725">
                <a:solidFill>
                  <a:srgbClr val="53585B"/>
                </a:solidFill>
                <a:latin typeface="MetaPro-Book"/>
                <a:ea typeface="MetaPro-Book"/>
                <a:cs typeface="MetaPro-Book"/>
              </a:rPr>
              <a:t>aresty.rutgers.edu/</a:t>
            </a:r>
          </a:p>
        </p:txBody>
      </p:sp>
      <p:sp>
        <p:nvSpPr>
          <p:cNvPr id="524" name="">
            <a:extLst xmlns:a="http://schemas.openxmlformats.org/drawingml/2006/main">
              <a:ext uri="{FF2B5EF4-FFF2-40B4-BE49-F238E27FC236}">
                <a16:creationId xmlns:a16="http://schemas.microsoft.com/office/drawing/2014/main" id="{61262E5D-D752-4D36-AC8A-B00355D061C2}"/>
              </a:ext>
            </a:extLst>
          </p:cNvPr>
          <p:cNvSpPr>
            <a:spLocks xmlns:a="http://schemas.openxmlformats.org/drawingml/2006/main" noGrp="1"/>
          </p:cNvSpPr>
          <p:nvPr/>
        </p:nvSpPr>
        <p:spPr>
          <a:xfrm xmlns:a="http://schemas.openxmlformats.org/drawingml/2006/main">
            <a:off x="11144250" y="6381750"/>
            <a:ext cx="361950" cy="190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chor="t"/>
          <a:lstStyle xmlns:a="http://schemas.openxmlformats.org/drawingml/2006/main">
            <a:defPPr>
              <a:defRPr sz="1050">
                <a:solidFill>
                  <a:srgbClr val="53585B"/>
                </a:solidFill>
                <a:latin typeface="MetaPro-Book"/>
                <a:ea typeface="MetaPro-Book"/>
                <a:cs typeface="MetaPro-Book"/>
              </a:defRPr>
            </a:defPPr>
            <a:lvl1pPr>
              <a:defRPr sz="1050">
                <a:solidFill>
                  <a:srgbClr val="53585B"/>
                </a:solidFill>
                <a:latin typeface="MetaPro-Book"/>
                <a:ea typeface="MetaPro-Book"/>
                <a:cs typeface="MetaPro-Book"/>
              </a:defRPr>
            </a:lvl1pPr>
            <a:lvl2pPr>
              <a:defRPr sz="1050">
                <a:solidFill>
                  <a:srgbClr val="53585B"/>
                </a:solidFill>
                <a:latin typeface="MetaPro-Book"/>
                <a:ea typeface="MetaPro-Book"/>
                <a:cs typeface="MetaPro-Book"/>
              </a:defRPr>
            </a:lvl2pPr>
            <a:lvl3pPr>
              <a:defRPr sz="1050">
                <a:solidFill>
                  <a:srgbClr val="53585B"/>
                </a:solidFill>
                <a:latin typeface="MetaPro-Book"/>
                <a:ea typeface="MetaPro-Book"/>
                <a:cs typeface="MetaPro-Book"/>
              </a:defRPr>
            </a:lvl3pPr>
            <a:lvl4pPr>
              <a:defRPr sz="1050">
                <a:solidFill>
                  <a:srgbClr val="53585B"/>
                </a:solidFill>
                <a:latin typeface="MetaPro-Book"/>
                <a:ea typeface="MetaPro-Book"/>
                <a:cs typeface="MetaPro-Book"/>
              </a:defRPr>
            </a:lvl4pPr>
            <a:lvl5pPr>
              <a:defRPr sz="1050">
                <a:solidFill>
                  <a:srgbClr val="53585B"/>
                </a:solidFill>
                <a:latin typeface="MetaPro-Book"/>
                <a:ea typeface="MetaPro-Book"/>
                <a:cs typeface="MetaPro-Book"/>
              </a:defRPr>
            </a:lvl5pPr>
            <a:lvl6pPr>
              <a:defRPr sz="1050">
                <a:solidFill>
                  <a:srgbClr val="53585B"/>
                </a:solidFill>
                <a:latin typeface="MetaPro-Book"/>
                <a:ea typeface="MetaPro-Book"/>
                <a:cs typeface="MetaPro-Book"/>
              </a:defRPr>
            </a:lvl6pPr>
            <a:lvl7pPr>
              <a:defRPr sz="1050">
                <a:solidFill>
                  <a:srgbClr val="53585B"/>
                </a:solidFill>
                <a:latin typeface="MetaPro-Book"/>
                <a:ea typeface="MetaPro-Book"/>
                <a:cs typeface="MetaPro-Book"/>
              </a:defRPr>
            </a:lvl7pPr>
            <a:lvl8pPr>
              <a:defRPr sz="1050">
                <a:solidFill>
                  <a:srgbClr val="53585B"/>
                </a:solidFill>
                <a:latin typeface="MetaPro-Book"/>
                <a:ea typeface="MetaPro-Book"/>
                <a:cs typeface="MetaPro-Book"/>
              </a:defRPr>
            </a:lvl8pPr>
            <a:lvl9pPr>
              <a:defRPr sz="1050">
                <a:solidFill>
                  <a:srgbClr val="53585B"/>
                </a:solidFill>
                <a:latin typeface="MetaPro-Book"/>
                <a:ea typeface="MetaPro-Book"/>
                <a:cs typeface="MetaPro-Book"/>
              </a:defRPr>
            </a:lvl9pPr>
          </a:lstStyle>
          <a:p xmlns:a="http://schemas.openxmlformats.org/drawingml/2006/main">
            <a:pPr>
              <a:defRPr sz="1050">
                <a:solidFill>
                  <a:srgbClr val="53585B"/>
                </a:solidFill>
                <a:latin typeface="MetaPro-Book"/>
                <a:ea typeface="MetaPro-Book"/>
                <a:cs typeface="MetaPro-Book"/>
              </a:defRPr>
            </a:pPr>
            <a:r>
              <a:rPr sz="1050">
                <a:solidFill>
                  <a:srgbClr val="53585B"/>
                </a:solidFill>
                <a:latin typeface="MetaPro-Book"/>
                <a:ea typeface="MetaPro-Book"/>
                <a:cs typeface="MetaPro-Book"/>
              </a:rPr>
              <a:t>24</a:t>
            </a:r>
          </a:p>
        </p:txBody>
      </p:sp>
    </p:spTree>
    <p:extLst>
      <p:ext uri="{BB962C8B-B14F-4D97-AF65-F5344CB8AC3E}">
        <p14:creationId xmlns:p14="http://schemas.microsoft.com/office/powerpoint/2010/main" val="68027841"/>
      </p:ext>
    </p:extLst>
  </p:cSld>
</p:sld>
</file>

<file path=ppt/theme/theme1.xml><?xml version="1.0" encoding="utf-8"?>
<a:theme xmlns:a="http://schemas.openxmlformats.org/drawingml/2006/main" name="Facet">
  <a:themeElements>
    <a:clrScheme name="Rutgers">
      <a:dk1>
        <a:srgbClr val="000000"/>
      </a:dk1>
      <a:lt1>
        <a:srgbClr val="FFFFFF"/>
      </a:lt1>
      <a:dk2>
        <a:srgbClr val="2C3C43"/>
      </a:dk2>
      <a:lt2>
        <a:srgbClr val="EBEBEB"/>
      </a:lt2>
      <a:accent1>
        <a:srgbClr val="000000"/>
      </a:accent1>
      <a:accent2>
        <a:srgbClr val="CC0033"/>
      </a:accent2>
      <a:accent3>
        <a:srgbClr val="E6B91E"/>
      </a:accent3>
      <a:accent4>
        <a:srgbClr val="007FAC"/>
      </a:accent4>
      <a:accent5>
        <a:srgbClr val="C42F1A"/>
      </a:accent5>
      <a:accent6>
        <a:srgbClr val="00616D"/>
      </a:accent6>
      <a:hlink>
        <a:srgbClr val="EBB600"/>
      </a:hlink>
      <a:folHlink>
        <a:srgbClr val="007FAC"/>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Rutgers">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2026-11-02T03:53:59.6290000Z</dcterms:created>
  <dcterms:modified xsi:type="dcterms:W3CDTF">2026-11-02T03:53:59.6290000Z</dcterms:modified>
</coreProperties>
</file>